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1" r:id="rId4"/>
  </p:sldMasterIdLst>
  <p:notesMasterIdLst>
    <p:notesMasterId r:id="rId33"/>
  </p:notesMasterIdLst>
  <p:handoutMasterIdLst>
    <p:handoutMasterId r:id="rId34"/>
  </p:handoutMasterIdLst>
  <p:sldIdLst>
    <p:sldId id="256" r:id="rId5"/>
    <p:sldId id="302" r:id="rId6"/>
    <p:sldId id="277" r:id="rId7"/>
    <p:sldId id="278" r:id="rId8"/>
    <p:sldId id="303" r:id="rId9"/>
    <p:sldId id="307" r:id="rId10"/>
    <p:sldId id="300" r:id="rId11"/>
    <p:sldId id="298" r:id="rId12"/>
    <p:sldId id="306" r:id="rId13"/>
    <p:sldId id="301" r:id="rId14"/>
    <p:sldId id="280" r:id="rId15"/>
    <p:sldId id="299" r:id="rId16"/>
    <p:sldId id="304" r:id="rId17"/>
    <p:sldId id="279" r:id="rId18"/>
    <p:sldId id="286" r:id="rId19"/>
    <p:sldId id="281" r:id="rId20"/>
    <p:sldId id="282" r:id="rId21"/>
    <p:sldId id="283" r:id="rId22"/>
    <p:sldId id="284" r:id="rId23"/>
    <p:sldId id="285" r:id="rId24"/>
    <p:sldId id="297" r:id="rId25"/>
    <p:sldId id="296" r:id="rId26"/>
    <p:sldId id="308" r:id="rId27"/>
    <p:sldId id="294" r:id="rId28"/>
    <p:sldId id="293" r:id="rId29"/>
    <p:sldId id="288" r:id="rId30"/>
    <p:sldId id="289" r:id="rId31"/>
    <p:sldId id="30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8E6A"/>
    <a:srgbClr val="F7F4ED"/>
    <a:srgbClr val="F6F5EE"/>
    <a:srgbClr val="FFFFFF"/>
    <a:srgbClr val="FBFDE7"/>
    <a:srgbClr val="F2F2F2"/>
    <a:srgbClr val="F1F3F2"/>
    <a:srgbClr val="43C6C9"/>
    <a:srgbClr val="4EBEA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0" autoAdjust="0"/>
    <p:restoredTop sz="96391" autoAdjust="0"/>
  </p:normalViewPr>
  <p:slideViewPr>
    <p:cSldViewPr snapToGrid="0">
      <p:cViewPr varScale="1">
        <p:scale>
          <a:sx n="66" d="100"/>
          <a:sy n="66" d="100"/>
        </p:scale>
        <p:origin x="9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CE1CD6-07F5-46B7-94F8-7FE9E5F80556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2022/6/29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E8E2826-EBC5-4096-B6C6-3AD30BE35B55}" type="datetime1">
              <a:rPr lang="ja-JP" altLang="en-US" smtClean="0"/>
              <a:pPr/>
              <a:t>2022/6/29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725628-3A68-42F4-BA86-981817953149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ja-JP" smtClean="0"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ja-JP" smtClean="0"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ja-JP" noProof="0" smtClean="0"/>
              <a:pPr/>
              <a:t>23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1235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ja-JP" smtClean="0"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817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D5F7-2827-453A-92E6-D71507518C4C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8881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438B-B6F2-452C-AD83-8E4181A02029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226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9735549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8231-D500-496E-8E23-AF2F43174A53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410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95525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65784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D4EC-68C0-4E1B-ADA6-B78F0DC1C6E2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058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28C2-18AA-464E-83D4-E5F6DCE97D6A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542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2793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3233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6645-3136-463E-8634-ABEA18348AEC}" type="datetime1">
              <a:rPr lang="ja-JP" altLang="en-US" smtClean="0"/>
              <a:t>2022/6/29</a:t>
            </a:fld>
            <a:endParaRPr lang="ja-JP" alt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791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00EBC7E-5A98-4D77-89CB-A2075BE0CBEE}" type="datetime1">
              <a:rPr lang="ja-JP" altLang="en-US" smtClean="0"/>
              <a:t>2022/6/29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ja-JP" alt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698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406887" y="5433391"/>
            <a:ext cx="8062888" cy="944668"/>
          </a:xfrm>
          <a:noFill/>
        </p:spPr>
        <p:txBody>
          <a:bodyPr rtlCol="0" anchor="b">
            <a:noAutofit/>
          </a:bodyPr>
          <a:lstStyle/>
          <a:p>
            <a:pPr algn="l"/>
            <a:b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b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endParaRPr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AD593E0E-BFB8-5A0D-8D78-34B06801F854}"/>
              </a:ext>
            </a:extLst>
          </p:cNvPr>
          <p:cNvSpPr txBox="1">
            <a:spLocks/>
          </p:cNvSpPr>
          <p:nvPr/>
        </p:nvSpPr>
        <p:spPr>
          <a:xfrm>
            <a:off x="4708796" y="5175828"/>
            <a:ext cx="8062888" cy="9446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800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F4-Current Directory</a:t>
            </a:r>
            <a:b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b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dirty="0">
                <a:solidFill>
                  <a:srgbClr val="FF0000"/>
                </a:solidFill>
                <a:latin typeface="French Script MT" panose="03020402040607040605" pitchFamily="66" charset="0"/>
                <a:ea typeface="めもわーる" panose="02000A00000000000000"/>
              </a:rPr>
              <a:t>～シン・プログラマン～</a:t>
            </a:r>
            <a:endParaRPr lang="en-US" altLang="ja-JP" dirty="0">
              <a:solidFill>
                <a:srgbClr val="FF0000"/>
              </a:solidFill>
              <a:latin typeface="French Script MT" panose="03020402040607040605" pitchFamily="66" charset="0"/>
              <a:ea typeface="めもわーる" panose="02000A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F70D388-82F0-C455-657E-D53C9F15583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A28E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F9DB68A-6AF7-F1A3-5C25-AC7F8096E693}"/>
              </a:ext>
            </a:extLst>
          </p:cNvPr>
          <p:cNvGrpSpPr/>
          <p:nvPr/>
        </p:nvGrpSpPr>
        <p:grpSpPr>
          <a:xfrm>
            <a:off x="166687" y="114299"/>
            <a:ext cx="11858625" cy="6629400"/>
            <a:chOff x="166687" y="114299"/>
            <a:chExt cx="11858625" cy="6629400"/>
          </a:xfrm>
        </p:grpSpPr>
        <p:pic>
          <p:nvPicPr>
            <p:cNvPr id="21" name="図 20" descr="帽子をかぶった男性のcg&#10;&#10;低い精度で自動的に生成された説明">
              <a:extLst>
                <a:ext uri="{FF2B5EF4-FFF2-40B4-BE49-F238E27FC236}">
                  <a16:creationId xmlns:a16="http://schemas.microsoft.com/office/drawing/2014/main" id="{2DFBB40A-E7CB-BD25-AA58-2D990A64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687" y="114299"/>
              <a:ext cx="11858625" cy="6629400"/>
            </a:xfrm>
            <a:prstGeom prst="rect">
              <a:avLst/>
            </a:prstGeom>
          </p:spPr>
        </p:pic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8060B56C-9E33-E589-6D5C-85ADB4900DBE}"/>
                </a:ext>
              </a:extLst>
            </p:cNvPr>
            <p:cNvGrpSpPr/>
            <p:nvPr/>
          </p:nvGrpSpPr>
          <p:grpSpPr>
            <a:xfrm>
              <a:off x="1284977" y="1037899"/>
              <a:ext cx="6315974" cy="2834015"/>
              <a:chOff x="1284977" y="1037899"/>
              <a:chExt cx="6315974" cy="2834015"/>
            </a:xfrm>
          </p:grpSpPr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997BE705-6836-C194-3367-35B762220801}"/>
                  </a:ext>
                </a:extLst>
              </p:cNvPr>
              <p:cNvSpPr/>
              <p:nvPr/>
            </p:nvSpPr>
            <p:spPr>
              <a:xfrm>
                <a:off x="5057775" y="3429000"/>
                <a:ext cx="2543176" cy="44291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1C6DF840-5AA3-E2D7-5F83-4E6889EFA823}"/>
                  </a:ext>
                </a:extLst>
              </p:cNvPr>
              <p:cNvSpPr txBox="1"/>
              <p:nvPr/>
            </p:nvSpPr>
            <p:spPr>
              <a:xfrm>
                <a:off x="1284977" y="1037899"/>
                <a:ext cx="326082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0" b="1" dirty="0">
                    <a:solidFill>
                      <a:schemeClr val="bg1"/>
                    </a:solidFill>
                  </a:rPr>
                  <a:t>LEA</a:t>
                </a:r>
                <a:endParaRPr kumimoji="1" lang="ja-JP" altLang="en-US" sz="1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99A8EC2C-6610-D275-A48F-C7EA9840A378}"/>
                </a:ext>
              </a:extLst>
            </p:cNvPr>
            <p:cNvSpPr txBox="1"/>
            <p:nvPr/>
          </p:nvSpPr>
          <p:spPr>
            <a:xfrm>
              <a:off x="7646196" y="1037899"/>
              <a:ext cx="343235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0" b="1" dirty="0">
                  <a:solidFill>
                    <a:schemeClr val="bg1"/>
                  </a:solidFill>
                </a:rPr>
                <a:t>DER</a:t>
              </a:r>
              <a:endParaRPr kumimoji="1" lang="ja-JP" altLang="en-US" sz="1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132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95000" t="-6000" r="-38000" b="-1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611" y="2997374"/>
            <a:ext cx="8072667" cy="160934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ja-JP" altLang="en-US" dirty="0">
                <a:latin typeface="+mj-ea"/>
              </a:rPr>
              <a:t>  </a:t>
            </a:r>
            <a:r>
              <a:rPr lang="ja-JP" altLang="en-US" sz="8800" dirty="0">
                <a:latin typeface="+mj-ea"/>
              </a:rPr>
              <a:t>アプリについて</a:t>
            </a:r>
            <a:br>
              <a:rPr lang="en-US" altLang="ja-JP" sz="8800" dirty="0">
                <a:latin typeface="+mj-ea"/>
              </a:rPr>
            </a:br>
            <a:endParaRPr kumimoji="1" lang="ja-JP" altLang="en-US" sz="8800" dirty="0">
              <a:latin typeface="+mj-ea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3D06CA8-8715-1DD9-5CC6-5A814C6B222A}"/>
              </a:ext>
            </a:extLst>
          </p:cNvPr>
          <p:cNvGrpSpPr/>
          <p:nvPr/>
        </p:nvGrpSpPr>
        <p:grpSpPr>
          <a:xfrm>
            <a:off x="2003210" y="2227227"/>
            <a:ext cx="2385910" cy="2403149"/>
            <a:chOff x="5576185" y="2584799"/>
            <a:chExt cx="1812978" cy="1749937"/>
          </a:xfrm>
        </p:grpSpPr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D3A07977-0384-3019-57BD-138F23CB2BC9}"/>
                </a:ext>
              </a:extLst>
            </p:cNvPr>
            <p:cNvSpPr/>
            <p:nvPr/>
          </p:nvSpPr>
          <p:spPr>
            <a:xfrm>
              <a:off x="5576185" y="2584799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23" name="グラフィックス 22" descr="チェックリスト 単色塗りつぶし">
              <a:extLst>
                <a:ext uri="{FF2B5EF4-FFF2-40B4-BE49-F238E27FC236}">
                  <a16:creationId xmlns:a16="http://schemas.microsoft.com/office/drawing/2014/main" id="{33E688FA-5333-1F40-3820-BE43FD290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29766" y="2783991"/>
              <a:ext cx="1290017" cy="1290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05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7BC109-BCB5-2BF1-FA7D-989D9E5D56DC}"/>
              </a:ext>
            </a:extLst>
          </p:cNvPr>
          <p:cNvSpPr txBox="1"/>
          <p:nvPr/>
        </p:nvSpPr>
        <p:spPr>
          <a:xfrm>
            <a:off x="457431" y="1136358"/>
            <a:ext cx="97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/>
              <a:t>今回我々が作成したアプリの名前はその名も・・・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073336A-82AC-19A5-C440-DD90B47E955A}"/>
              </a:ext>
            </a:extLst>
          </p:cNvPr>
          <p:cNvGrpSpPr/>
          <p:nvPr/>
        </p:nvGrpSpPr>
        <p:grpSpPr>
          <a:xfrm>
            <a:off x="1206909" y="3429000"/>
            <a:ext cx="9778182" cy="2107976"/>
            <a:chOff x="1206909" y="3429000"/>
            <a:chExt cx="9778182" cy="210797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D2F2A4-1649-C6E3-3BD0-C76DB10F3773}"/>
                </a:ext>
              </a:extLst>
            </p:cNvPr>
            <p:cNvSpPr txBox="1"/>
            <p:nvPr/>
          </p:nvSpPr>
          <p:spPr>
            <a:xfrm>
              <a:off x="1206909" y="3429000"/>
              <a:ext cx="977818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600" dirty="0"/>
                <a:t>“Sol-ty”</a:t>
              </a:r>
              <a:endParaRPr kumimoji="1" lang="ja-JP" altLang="en-US" sz="9600" dirty="0"/>
            </a:p>
          </p:txBody>
        </p:sp>
        <p:pic>
          <p:nvPicPr>
            <p:cNvPr id="14" name="グラフィックス 13" descr="筆の一描き">
              <a:extLst>
                <a:ext uri="{FF2B5EF4-FFF2-40B4-BE49-F238E27FC236}">
                  <a16:creationId xmlns:a16="http://schemas.microsoft.com/office/drawing/2014/main" id="{B89D959A-77B7-A499-66B2-6E23138D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19997" y="3946239"/>
              <a:ext cx="5701495" cy="1590737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C0E9782-BA27-3FCB-A9E7-BD11D9B3232C}"/>
              </a:ext>
            </a:extLst>
          </p:cNvPr>
          <p:cNvGrpSpPr/>
          <p:nvPr/>
        </p:nvGrpSpPr>
        <p:grpSpPr>
          <a:xfrm>
            <a:off x="501420" y="2613230"/>
            <a:ext cx="3376032" cy="6858000"/>
            <a:chOff x="501420" y="2613230"/>
            <a:chExt cx="3376032" cy="6858000"/>
          </a:xfrm>
        </p:grpSpPr>
        <p:pic>
          <p:nvPicPr>
            <p:cNvPr id="10" name="図 9" descr="上を指差しているビジネスウーマン">
              <a:extLst>
                <a:ext uri="{FF2B5EF4-FFF2-40B4-BE49-F238E27FC236}">
                  <a16:creationId xmlns:a16="http://schemas.microsoft.com/office/drawing/2014/main" id="{3A002019-41D5-34AD-FB32-836E0E48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420" y="2613230"/>
              <a:ext cx="2962566" cy="6858000"/>
            </a:xfrm>
            <a:prstGeom prst="rect">
              <a:avLst/>
            </a:prstGeom>
          </p:spPr>
        </p:pic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0E0DE429-1322-2002-CD3E-7DD157EE46B5}"/>
                </a:ext>
              </a:extLst>
            </p:cNvPr>
            <p:cNvSpPr txBox="1"/>
            <p:nvPr/>
          </p:nvSpPr>
          <p:spPr>
            <a:xfrm>
              <a:off x="1756359" y="6042230"/>
              <a:ext cx="212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/>
                <a:t>20</a:t>
              </a:r>
              <a:r>
                <a:rPr kumimoji="1" lang="ja-JP" altLang="en-US" dirty="0"/>
                <a:t>代女性ライター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福原遥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4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A5D1F3-FAC1-DBBD-B7BB-E8614D17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社会人の行動様式を把握するため</a:t>
            </a:r>
            <a:r>
              <a:rPr kumimoji="1" lang="en-US" altLang="ja-JP" b="1" dirty="0"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endParaRPr kumimoji="1" lang="ja-JP" altLang="en-US" b="1" dirty="0"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147DD9-759D-8D21-9DE8-95D2F4819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まずは地球で知り合った社会人、福原遥を近くで観察することに</a:t>
            </a:r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福原の悩みは業務が煩雑で、情報収集が大変なこと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そこでメフィラスの考えるソリューションとは</a:t>
            </a:r>
            <a:r>
              <a:rPr lang="en-US" altLang="ja-JP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？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sz="2800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0ABC05E5-7445-A81F-85A5-F7B1C593A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2152" y="381000"/>
            <a:ext cx="609600" cy="609600"/>
          </a:xfrm>
          <a:prstGeom prst="rect">
            <a:avLst/>
          </a:prstGeom>
        </p:spPr>
      </p:pic>
      <p:pic>
        <p:nvPicPr>
          <p:cNvPr id="5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0D40585F-8247-8078-6D0B-369D9028E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9657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24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2000" t="-30000" r="-119000" b="-10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グラフィックス 19" descr="筆の一描き">
            <a:extLst>
              <a:ext uri="{FF2B5EF4-FFF2-40B4-BE49-F238E27FC236}">
                <a16:creationId xmlns:a16="http://schemas.microsoft.com/office/drawing/2014/main" id="{6A6F7164-C571-EFF9-9814-A32856602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993" y="1461979"/>
            <a:ext cx="5151991" cy="159073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3F1EAE4-148C-2A71-F7C2-FD800A9764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234214" y="430341"/>
            <a:ext cx="1861786" cy="774574"/>
          </a:xfrm>
        </p:spPr>
        <p:txBody>
          <a:bodyPr>
            <a:noAutofit/>
          </a:bodyPr>
          <a:lstStyle/>
          <a:p>
            <a:r>
              <a:rPr lang="en-US" altLang="ja-JP" sz="8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Sol  </a:t>
            </a:r>
            <a:endParaRPr kumimoji="1" lang="ja-JP" altLang="en-US" sz="8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6A76333-987C-2928-A84C-49C111C536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5969970" y="943658"/>
            <a:ext cx="1026634" cy="774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800" kern="1200" cap="none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endParaRPr lang="ja-JP" altLang="en-US" sz="8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AF224D1C-BE3A-3405-ACAD-05D79F1E01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70574" y="430341"/>
            <a:ext cx="1416778" cy="774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800" kern="1200" cap="none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</a:t>
            </a:r>
            <a:endParaRPr lang="ja-JP" altLang="en-US" sz="8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3D8F02B-AF4B-6165-FBFC-96BF7478214F}"/>
              </a:ext>
            </a:extLst>
          </p:cNvPr>
          <p:cNvSpPr txBox="1"/>
          <p:nvPr/>
        </p:nvSpPr>
        <p:spPr>
          <a:xfrm>
            <a:off x="1525635" y="1542076"/>
            <a:ext cx="6053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Sol-ty</a:t>
            </a:r>
            <a:r>
              <a:rPr kumimoji="1" lang="ja-JP" altLang="en-US" sz="4000" b="1" dirty="0"/>
              <a:t>とは・・</a:t>
            </a:r>
            <a:r>
              <a:rPr kumimoji="1" lang="ja-JP" altLang="en-US" sz="4000" dirty="0"/>
              <a:t>・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484430D-5955-AFD1-76FA-AC48BB282370}"/>
              </a:ext>
            </a:extLst>
          </p:cNvPr>
          <p:cNvSpPr txBox="1"/>
          <p:nvPr/>
        </p:nvSpPr>
        <p:spPr>
          <a:xfrm>
            <a:off x="2137030" y="2407937"/>
            <a:ext cx="946708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kumimoji="1" lang="ja-JP" altLang="en-US" sz="4400" dirty="0"/>
              <a:t>社会人向け</a:t>
            </a:r>
            <a:r>
              <a:rPr kumimoji="1" lang="en-US" altLang="ja-JP" sz="4400" dirty="0" err="1"/>
              <a:t>ToDo</a:t>
            </a:r>
            <a:r>
              <a:rPr kumimoji="1" lang="ja-JP" altLang="en-US" sz="4400" dirty="0"/>
              <a:t>リスト管理アプリ</a:t>
            </a:r>
            <a:endParaRPr kumimoji="1" lang="en-US" altLang="ja-JP" sz="4400" dirty="0"/>
          </a:p>
          <a:p>
            <a:endParaRPr kumimoji="1" lang="en-US" altLang="ja-JP" sz="4400" dirty="0"/>
          </a:p>
          <a:p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DEFD90E-D7E7-1CBD-4DD5-CB696C61EB2A}"/>
              </a:ext>
            </a:extLst>
          </p:cNvPr>
          <p:cNvSpPr txBox="1"/>
          <p:nvPr/>
        </p:nvSpPr>
        <p:spPr>
          <a:xfrm>
            <a:off x="1525635" y="3819887"/>
            <a:ext cx="5330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/>
              <a:t>システムの目的・・・</a:t>
            </a:r>
            <a:endParaRPr kumimoji="1" lang="en-US" altLang="ja-JP" sz="4000" b="1" dirty="0"/>
          </a:p>
          <a:p>
            <a:endParaRPr kumimoji="1" lang="ja-JP" altLang="en-US" dirty="0"/>
          </a:p>
        </p:txBody>
      </p:sp>
      <p:pic>
        <p:nvPicPr>
          <p:cNvPr id="24" name="グラフィックス 23" descr="筆の一描き">
            <a:extLst>
              <a:ext uri="{FF2B5EF4-FFF2-40B4-BE49-F238E27FC236}">
                <a16:creationId xmlns:a16="http://schemas.microsoft.com/office/drawing/2014/main" id="{EDBCEB26-832A-A384-74E8-CCBA5B704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319" y="3707794"/>
            <a:ext cx="6762970" cy="1590737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3D785A-C6D7-C7BB-1D52-F56FB318834C}"/>
              </a:ext>
            </a:extLst>
          </p:cNvPr>
          <p:cNvSpPr txBox="1"/>
          <p:nvPr/>
        </p:nvSpPr>
        <p:spPr>
          <a:xfrm>
            <a:off x="2143593" y="4457343"/>
            <a:ext cx="94670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kumimoji="1" lang="ja-JP" altLang="en-US" sz="4400" dirty="0"/>
              <a:t>スケジュール管理　　</a:t>
            </a:r>
            <a:r>
              <a:rPr kumimoji="1" lang="ja-JP" altLang="en-US" sz="3600" dirty="0"/>
              <a:t>して</a:t>
            </a:r>
            <a:endParaRPr kumimoji="1" lang="en-US" altLang="ja-JP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kumimoji="1" lang="ja-JP" altLang="en-US" sz="4400" dirty="0"/>
              <a:t>業務の効率化　　</a:t>
            </a:r>
            <a:r>
              <a:rPr kumimoji="1" lang="ja-JP" altLang="en-US" sz="3600" dirty="0"/>
              <a:t>することで</a:t>
            </a:r>
            <a:endParaRPr kumimoji="1" lang="en-US" altLang="ja-JP" sz="44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kumimoji="1" lang="ja-JP" altLang="en-US" sz="4400" dirty="0"/>
              <a:t>モチベーション向上！！</a:t>
            </a:r>
            <a:endParaRPr kumimoji="1" lang="en-US" altLang="ja-JP" sz="4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13500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2000" t="-30000" r="-119000" b="-10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093B0FA-659D-2D14-7AFF-B8F118996E84}"/>
              </a:ext>
            </a:extLst>
          </p:cNvPr>
          <p:cNvGrpSpPr/>
          <p:nvPr/>
        </p:nvGrpSpPr>
        <p:grpSpPr>
          <a:xfrm>
            <a:off x="378111" y="363862"/>
            <a:ext cx="2655858" cy="3635182"/>
            <a:chOff x="237270" y="1760506"/>
            <a:chExt cx="2655858" cy="3635182"/>
          </a:xfrm>
          <a:solidFill>
            <a:schemeClr val="bg1"/>
          </a:solidFill>
        </p:grpSpPr>
        <p:sp>
          <p:nvSpPr>
            <p:cNvPr id="13" name="四角形: メモ 12">
              <a:extLst>
                <a:ext uri="{FF2B5EF4-FFF2-40B4-BE49-F238E27FC236}">
                  <a16:creationId xmlns:a16="http://schemas.microsoft.com/office/drawing/2014/main" id="{80D4FB38-5A49-EEF3-47DE-A40D1D17B9B2}"/>
                </a:ext>
              </a:extLst>
            </p:cNvPr>
            <p:cNvSpPr/>
            <p:nvPr/>
          </p:nvSpPr>
          <p:spPr>
            <a:xfrm>
              <a:off x="237270" y="1760506"/>
              <a:ext cx="2655858" cy="3635182"/>
            </a:xfrm>
            <a:custGeom>
              <a:avLst/>
              <a:gdLst>
                <a:gd name="connsiteX0" fmla="*/ 0 w 2655858"/>
                <a:gd name="connsiteY0" fmla="*/ 0 h 3635182"/>
                <a:gd name="connsiteX1" fmla="*/ 637406 w 2655858"/>
                <a:gd name="connsiteY1" fmla="*/ 0 h 3635182"/>
                <a:gd name="connsiteX2" fmla="*/ 1301370 w 2655858"/>
                <a:gd name="connsiteY2" fmla="*/ 0 h 3635182"/>
                <a:gd name="connsiteX3" fmla="*/ 1991894 w 2655858"/>
                <a:gd name="connsiteY3" fmla="*/ 0 h 3635182"/>
                <a:gd name="connsiteX4" fmla="*/ 2655858 w 2655858"/>
                <a:gd name="connsiteY4" fmla="*/ 0 h 3635182"/>
                <a:gd name="connsiteX5" fmla="*/ 2655858 w 2655858"/>
                <a:gd name="connsiteY5" fmla="*/ 702357 h 3635182"/>
                <a:gd name="connsiteX6" fmla="*/ 2655858 w 2655858"/>
                <a:gd name="connsiteY6" fmla="*/ 1404713 h 3635182"/>
                <a:gd name="connsiteX7" fmla="*/ 2655858 w 2655858"/>
                <a:gd name="connsiteY7" fmla="*/ 2075145 h 3635182"/>
                <a:gd name="connsiteX8" fmla="*/ 2655858 w 2655858"/>
                <a:gd name="connsiteY8" fmla="*/ 3192530 h 3635182"/>
                <a:gd name="connsiteX9" fmla="*/ 2213206 w 2655858"/>
                <a:gd name="connsiteY9" fmla="*/ 3635182 h 3635182"/>
                <a:gd name="connsiteX10" fmla="*/ 1637772 w 2655858"/>
                <a:gd name="connsiteY10" fmla="*/ 3635182 h 3635182"/>
                <a:gd name="connsiteX11" fmla="*/ 1106603 w 2655858"/>
                <a:gd name="connsiteY11" fmla="*/ 3635182 h 3635182"/>
                <a:gd name="connsiteX12" fmla="*/ 597566 w 2655858"/>
                <a:gd name="connsiteY12" fmla="*/ 3635182 h 3635182"/>
                <a:gd name="connsiteX13" fmla="*/ 0 w 2655858"/>
                <a:gd name="connsiteY13" fmla="*/ 3635182 h 3635182"/>
                <a:gd name="connsiteX14" fmla="*/ 0 w 2655858"/>
                <a:gd name="connsiteY14" fmla="*/ 3029318 h 3635182"/>
                <a:gd name="connsiteX15" fmla="*/ 0 w 2655858"/>
                <a:gd name="connsiteY15" fmla="*/ 2423455 h 3635182"/>
                <a:gd name="connsiteX16" fmla="*/ 0 w 2655858"/>
                <a:gd name="connsiteY16" fmla="*/ 1781239 h 3635182"/>
                <a:gd name="connsiteX17" fmla="*/ 0 w 2655858"/>
                <a:gd name="connsiteY17" fmla="*/ 1284431 h 3635182"/>
                <a:gd name="connsiteX18" fmla="*/ 0 w 2655858"/>
                <a:gd name="connsiteY18" fmla="*/ 642215 h 3635182"/>
                <a:gd name="connsiteX19" fmla="*/ 0 w 2655858"/>
                <a:gd name="connsiteY19" fmla="*/ 0 h 3635182"/>
                <a:gd name="connsiteX0" fmla="*/ 2213206 w 2655858"/>
                <a:gd name="connsiteY0" fmla="*/ 3635182 h 3635182"/>
                <a:gd name="connsiteX1" fmla="*/ 2301737 w 2655858"/>
                <a:gd name="connsiteY1" fmla="*/ 3281061 h 3635182"/>
                <a:gd name="connsiteX2" fmla="*/ 2655858 w 2655858"/>
                <a:gd name="connsiteY2" fmla="*/ 3192530 h 3635182"/>
                <a:gd name="connsiteX3" fmla="*/ 2213206 w 2655858"/>
                <a:gd name="connsiteY3" fmla="*/ 3635182 h 3635182"/>
                <a:gd name="connsiteX0" fmla="*/ 2213206 w 2655858"/>
                <a:gd name="connsiteY0" fmla="*/ 3635182 h 3635182"/>
                <a:gd name="connsiteX1" fmla="*/ 2301737 w 2655858"/>
                <a:gd name="connsiteY1" fmla="*/ 3281061 h 3635182"/>
                <a:gd name="connsiteX2" fmla="*/ 2655858 w 2655858"/>
                <a:gd name="connsiteY2" fmla="*/ 3192530 h 3635182"/>
                <a:gd name="connsiteX3" fmla="*/ 2213206 w 2655858"/>
                <a:gd name="connsiteY3" fmla="*/ 3635182 h 3635182"/>
                <a:gd name="connsiteX4" fmla="*/ 1659905 w 2655858"/>
                <a:gd name="connsiteY4" fmla="*/ 3635182 h 3635182"/>
                <a:gd name="connsiteX5" fmla="*/ 1084471 w 2655858"/>
                <a:gd name="connsiteY5" fmla="*/ 3635182 h 3635182"/>
                <a:gd name="connsiteX6" fmla="*/ 509037 w 2655858"/>
                <a:gd name="connsiteY6" fmla="*/ 3635182 h 3635182"/>
                <a:gd name="connsiteX7" fmla="*/ 0 w 2655858"/>
                <a:gd name="connsiteY7" fmla="*/ 3635182 h 3635182"/>
                <a:gd name="connsiteX8" fmla="*/ 0 w 2655858"/>
                <a:gd name="connsiteY8" fmla="*/ 3102022 h 3635182"/>
                <a:gd name="connsiteX9" fmla="*/ 0 w 2655858"/>
                <a:gd name="connsiteY9" fmla="*/ 2568862 h 3635182"/>
                <a:gd name="connsiteX10" fmla="*/ 0 w 2655858"/>
                <a:gd name="connsiteY10" fmla="*/ 2072054 h 3635182"/>
                <a:gd name="connsiteX11" fmla="*/ 0 w 2655858"/>
                <a:gd name="connsiteY11" fmla="*/ 1538894 h 3635182"/>
                <a:gd name="connsiteX12" fmla="*/ 0 w 2655858"/>
                <a:gd name="connsiteY12" fmla="*/ 1042086 h 3635182"/>
                <a:gd name="connsiteX13" fmla="*/ 0 w 2655858"/>
                <a:gd name="connsiteY13" fmla="*/ 0 h 3635182"/>
                <a:gd name="connsiteX14" fmla="*/ 584289 w 2655858"/>
                <a:gd name="connsiteY14" fmla="*/ 0 h 3635182"/>
                <a:gd name="connsiteX15" fmla="*/ 1301370 w 2655858"/>
                <a:gd name="connsiteY15" fmla="*/ 0 h 3635182"/>
                <a:gd name="connsiteX16" fmla="*/ 1965335 w 2655858"/>
                <a:gd name="connsiteY16" fmla="*/ 0 h 3635182"/>
                <a:gd name="connsiteX17" fmla="*/ 2655858 w 2655858"/>
                <a:gd name="connsiteY17" fmla="*/ 0 h 3635182"/>
                <a:gd name="connsiteX18" fmla="*/ 2655858 w 2655858"/>
                <a:gd name="connsiteY18" fmla="*/ 574655 h 3635182"/>
                <a:gd name="connsiteX19" fmla="*/ 2655858 w 2655858"/>
                <a:gd name="connsiteY19" fmla="*/ 1277012 h 3635182"/>
                <a:gd name="connsiteX20" fmla="*/ 2655858 w 2655858"/>
                <a:gd name="connsiteY20" fmla="*/ 1915518 h 3635182"/>
                <a:gd name="connsiteX21" fmla="*/ 2655858 w 2655858"/>
                <a:gd name="connsiteY21" fmla="*/ 2554024 h 3635182"/>
                <a:gd name="connsiteX22" fmla="*/ 2655858 w 2655858"/>
                <a:gd name="connsiteY22" fmla="*/ 3192530 h 363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5858" h="3635182" stroke="0" extrusionOk="0">
                  <a:moveTo>
                    <a:pt x="0" y="0"/>
                  </a:moveTo>
                  <a:cubicBezTo>
                    <a:pt x="208108" y="-24802"/>
                    <a:pt x="498659" y="4160"/>
                    <a:pt x="637406" y="0"/>
                  </a:cubicBezTo>
                  <a:cubicBezTo>
                    <a:pt x="776153" y="-4160"/>
                    <a:pt x="1061912" y="12277"/>
                    <a:pt x="1301370" y="0"/>
                  </a:cubicBezTo>
                  <a:cubicBezTo>
                    <a:pt x="1540828" y="-12277"/>
                    <a:pt x="1695202" y="2201"/>
                    <a:pt x="1991894" y="0"/>
                  </a:cubicBezTo>
                  <a:cubicBezTo>
                    <a:pt x="2288586" y="-2201"/>
                    <a:pt x="2458205" y="-31601"/>
                    <a:pt x="2655858" y="0"/>
                  </a:cubicBezTo>
                  <a:cubicBezTo>
                    <a:pt x="2662639" y="304215"/>
                    <a:pt x="2684284" y="511720"/>
                    <a:pt x="2655858" y="702357"/>
                  </a:cubicBezTo>
                  <a:cubicBezTo>
                    <a:pt x="2627432" y="892994"/>
                    <a:pt x="2684368" y="1159746"/>
                    <a:pt x="2655858" y="1404713"/>
                  </a:cubicBezTo>
                  <a:cubicBezTo>
                    <a:pt x="2627348" y="1649680"/>
                    <a:pt x="2639190" y="1765986"/>
                    <a:pt x="2655858" y="2075145"/>
                  </a:cubicBezTo>
                  <a:cubicBezTo>
                    <a:pt x="2672526" y="2384304"/>
                    <a:pt x="2648020" y="2889276"/>
                    <a:pt x="2655858" y="3192530"/>
                  </a:cubicBezTo>
                  <a:cubicBezTo>
                    <a:pt x="2477351" y="3370908"/>
                    <a:pt x="2425513" y="3433428"/>
                    <a:pt x="2213206" y="3635182"/>
                  </a:cubicBezTo>
                  <a:cubicBezTo>
                    <a:pt x="2011251" y="3641813"/>
                    <a:pt x="1801457" y="3606465"/>
                    <a:pt x="1637772" y="3635182"/>
                  </a:cubicBezTo>
                  <a:cubicBezTo>
                    <a:pt x="1474087" y="3663899"/>
                    <a:pt x="1296985" y="3644697"/>
                    <a:pt x="1106603" y="3635182"/>
                  </a:cubicBezTo>
                  <a:cubicBezTo>
                    <a:pt x="916221" y="3625667"/>
                    <a:pt x="830326" y="3652801"/>
                    <a:pt x="597566" y="3635182"/>
                  </a:cubicBezTo>
                  <a:cubicBezTo>
                    <a:pt x="364806" y="3617563"/>
                    <a:pt x="191753" y="3613264"/>
                    <a:pt x="0" y="3635182"/>
                  </a:cubicBezTo>
                  <a:cubicBezTo>
                    <a:pt x="-22454" y="3445118"/>
                    <a:pt x="-15498" y="3322340"/>
                    <a:pt x="0" y="3029318"/>
                  </a:cubicBezTo>
                  <a:cubicBezTo>
                    <a:pt x="15498" y="2736296"/>
                    <a:pt x="5544" y="2626253"/>
                    <a:pt x="0" y="2423455"/>
                  </a:cubicBezTo>
                  <a:cubicBezTo>
                    <a:pt x="-5544" y="2220657"/>
                    <a:pt x="26970" y="2066116"/>
                    <a:pt x="0" y="1781239"/>
                  </a:cubicBezTo>
                  <a:cubicBezTo>
                    <a:pt x="-26970" y="1496362"/>
                    <a:pt x="-15346" y="1451086"/>
                    <a:pt x="0" y="1284431"/>
                  </a:cubicBezTo>
                  <a:cubicBezTo>
                    <a:pt x="15346" y="1117776"/>
                    <a:pt x="6689" y="826640"/>
                    <a:pt x="0" y="642215"/>
                  </a:cubicBezTo>
                  <a:cubicBezTo>
                    <a:pt x="-6689" y="457790"/>
                    <a:pt x="1636" y="181458"/>
                    <a:pt x="0" y="0"/>
                  </a:cubicBezTo>
                  <a:close/>
                </a:path>
                <a:path w="2655858" h="3635182" fill="darkenLess" stroke="0" extrusionOk="0">
                  <a:moveTo>
                    <a:pt x="2213206" y="3635182"/>
                  </a:moveTo>
                  <a:cubicBezTo>
                    <a:pt x="2241134" y="3486532"/>
                    <a:pt x="2246806" y="3440464"/>
                    <a:pt x="2301737" y="3281061"/>
                  </a:cubicBezTo>
                  <a:cubicBezTo>
                    <a:pt x="2424474" y="3241131"/>
                    <a:pt x="2515382" y="3223552"/>
                    <a:pt x="2655858" y="3192530"/>
                  </a:cubicBezTo>
                  <a:cubicBezTo>
                    <a:pt x="2485173" y="3378202"/>
                    <a:pt x="2396596" y="3474611"/>
                    <a:pt x="2213206" y="3635182"/>
                  </a:cubicBezTo>
                  <a:close/>
                </a:path>
                <a:path w="2655858" h="3635182" fill="none" extrusionOk="0">
                  <a:moveTo>
                    <a:pt x="2213206" y="3635182"/>
                  </a:moveTo>
                  <a:cubicBezTo>
                    <a:pt x="2252120" y="3518469"/>
                    <a:pt x="2276492" y="3397231"/>
                    <a:pt x="2301737" y="3281061"/>
                  </a:cubicBezTo>
                  <a:cubicBezTo>
                    <a:pt x="2417962" y="3249311"/>
                    <a:pt x="2567411" y="3232548"/>
                    <a:pt x="2655858" y="3192530"/>
                  </a:cubicBezTo>
                  <a:cubicBezTo>
                    <a:pt x="2418650" y="3388680"/>
                    <a:pt x="2365556" y="3441710"/>
                    <a:pt x="2213206" y="3635182"/>
                  </a:cubicBezTo>
                  <a:cubicBezTo>
                    <a:pt x="1955151" y="3650978"/>
                    <a:pt x="1922621" y="3628576"/>
                    <a:pt x="1659905" y="3635182"/>
                  </a:cubicBezTo>
                  <a:cubicBezTo>
                    <a:pt x="1397189" y="3641788"/>
                    <a:pt x="1208752" y="3642933"/>
                    <a:pt x="1084471" y="3635182"/>
                  </a:cubicBezTo>
                  <a:cubicBezTo>
                    <a:pt x="960190" y="3627431"/>
                    <a:pt x="712549" y="3616927"/>
                    <a:pt x="509037" y="3635182"/>
                  </a:cubicBezTo>
                  <a:cubicBezTo>
                    <a:pt x="305525" y="3653437"/>
                    <a:pt x="216897" y="3628079"/>
                    <a:pt x="0" y="3635182"/>
                  </a:cubicBezTo>
                  <a:cubicBezTo>
                    <a:pt x="-9751" y="3523720"/>
                    <a:pt x="-20970" y="3251197"/>
                    <a:pt x="0" y="3102022"/>
                  </a:cubicBezTo>
                  <a:cubicBezTo>
                    <a:pt x="20970" y="2952847"/>
                    <a:pt x="-7310" y="2835217"/>
                    <a:pt x="0" y="2568862"/>
                  </a:cubicBezTo>
                  <a:cubicBezTo>
                    <a:pt x="7310" y="2302507"/>
                    <a:pt x="18670" y="2241638"/>
                    <a:pt x="0" y="2072054"/>
                  </a:cubicBezTo>
                  <a:cubicBezTo>
                    <a:pt x="-18670" y="1902470"/>
                    <a:pt x="24985" y="1716545"/>
                    <a:pt x="0" y="1538894"/>
                  </a:cubicBezTo>
                  <a:cubicBezTo>
                    <a:pt x="-24985" y="1361243"/>
                    <a:pt x="-20148" y="1151763"/>
                    <a:pt x="0" y="1042086"/>
                  </a:cubicBezTo>
                  <a:cubicBezTo>
                    <a:pt x="20148" y="932409"/>
                    <a:pt x="-51692" y="287763"/>
                    <a:pt x="0" y="0"/>
                  </a:cubicBezTo>
                  <a:cubicBezTo>
                    <a:pt x="118456" y="3830"/>
                    <a:pt x="375091" y="28054"/>
                    <a:pt x="584289" y="0"/>
                  </a:cubicBezTo>
                  <a:cubicBezTo>
                    <a:pt x="793487" y="-28054"/>
                    <a:pt x="1055336" y="25820"/>
                    <a:pt x="1301370" y="0"/>
                  </a:cubicBezTo>
                  <a:cubicBezTo>
                    <a:pt x="1547404" y="-25820"/>
                    <a:pt x="1679395" y="-21644"/>
                    <a:pt x="1965335" y="0"/>
                  </a:cubicBezTo>
                  <a:cubicBezTo>
                    <a:pt x="2251275" y="21644"/>
                    <a:pt x="2469992" y="-2027"/>
                    <a:pt x="2655858" y="0"/>
                  </a:cubicBezTo>
                  <a:cubicBezTo>
                    <a:pt x="2654106" y="198408"/>
                    <a:pt x="2643996" y="336233"/>
                    <a:pt x="2655858" y="574655"/>
                  </a:cubicBezTo>
                  <a:cubicBezTo>
                    <a:pt x="2667720" y="813078"/>
                    <a:pt x="2639957" y="1076661"/>
                    <a:pt x="2655858" y="1277012"/>
                  </a:cubicBezTo>
                  <a:cubicBezTo>
                    <a:pt x="2671759" y="1477363"/>
                    <a:pt x="2629383" y="1670781"/>
                    <a:pt x="2655858" y="1915518"/>
                  </a:cubicBezTo>
                  <a:cubicBezTo>
                    <a:pt x="2682333" y="2160255"/>
                    <a:pt x="2670574" y="2288703"/>
                    <a:pt x="2655858" y="2554024"/>
                  </a:cubicBezTo>
                  <a:cubicBezTo>
                    <a:pt x="2641142" y="2819345"/>
                    <a:pt x="2642845" y="3052239"/>
                    <a:pt x="2655858" y="3192530"/>
                  </a:cubicBezTo>
                </a:path>
                <a:path w="2655858" h="3635182" fill="none" stroke="0" extrusionOk="0">
                  <a:moveTo>
                    <a:pt x="2213206" y="3635182"/>
                  </a:moveTo>
                  <a:cubicBezTo>
                    <a:pt x="2254140" y="3503283"/>
                    <a:pt x="2242667" y="3444847"/>
                    <a:pt x="2301737" y="3281061"/>
                  </a:cubicBezTo>
                  <a:cubicBezTo>
                    <a:pt x="2472198" y="3238796"/>
                    <a:pt x="2566931" y="3202796"/>
                    <a:pt x="2655858" y="3192530"/>
                  </a:cubicBezTo>
                  <a:cubicBezTo>
                    <a:pt x="2567394" y="3288747"/>
                    <a:pt x="2294315" y="3513146"/>
                    <a:pt x="2213206" y="3635182"/>
                  </a:cubicBezTo>
                  <a:cubicBezTo>
                    <a:pt x="1928973" y="3629228"/>
                    <a:pt x="1845081" y="3650688"/>
                    <a:pt x="1615640" y="3635182"/>
                  </a:cubicBezTo>
                  <a:cubicBezTo>
                    <a:pt x="1386199" y="3619676"/>
                    <a:pt x="1215321" y="3611996"/>
                    <a:pt x="1084471" y="3635182"/>
                  </a:cubicBezTo>
                  <a:cubicBezTo>
                    <a:pt x="953621" y="3658368"/>
                    <a:pt x="797821" y="3628341"/>
                    <a:pt x="531169" y="3635182"/>
                  </a:cubicBezTo>
                  <a:cubicBezTo>
                    <a:pt x="264517" y="3642023"/>
                    <a:pt x="253282" y="3635116"/>
                    <a:pt x="0" y="3635182"/>
                  </a:cubicBezTo>
                  <a:cubicBezTo>
                    <a:pt x="11480" y="3319808"/>
                    <a:pt x="-1263" y="3174963"/>
                    <a:pt x="0" y="2956615"/>
                  </a:cubicBezTo>
                  <a:cubicBezTo>
                    <a:pt x="1263" y="2738267"/>
                    <a:pt x="-8259" y="2622659"/>
                    <a:pt x="0" y="2423455"/>
                  </a:cubicBezTo>
                  <a:cubicBezTo>
                    <a:pt x="8259" y="2224251"/>
                    <a:pt x="-460" y="2005758"/>
                    <a:pt x="0" y="1890295"/>
                  </a:cubicBezTo>
                  <a:cubicBezTo>
                    <a:pt x="460" y="1774832"/>
                    <a:pt x="19308" y="1537076"/>
                    <a:pt x="0" y="1393486"/>
                  </a:cubicBezTo>
                  <a:cubicBezTo>
                    <a:pt x="-19308" y="1249896"/>
                    <a:pt x="-16193" y="929085"/>
                    <a:pt x="0" y="787623"/>
                  </a:cubicBezTo>
                  <a:cubicBezTo>
                    <a:pt x="16193" y="646161"/>
                    <a:pt x="14476" y="190631"/>
                    <a:pt x="0" y="0"/>
                  </a:cubicBezTo>
                  <a:cubicBezTo>
                    <a:pt x="168294" y="-29171"/>
                    <a:pt x="422316" y="-12863"/>
                    <a:pt x="717082" y="0"/>
                  </a:cubicBezTo>
                  <a:cubicBezTo>
                    <a:pt x="1011848" y="12863"/>
                    <a:pt x="1194942" y="-1154"/>
                    <a:pt x="1354488" y="0"/>
                  </a:cubicBezTo>
                  <a:cubicBezTo>
                    <a:pt x="1514034" y="1154"/>
                    <a:pt x="1751402" y="2605"/>
                    <a:pt x="2071569" y="0"/>
                  </a:cubicBezTo>
                  <a:cubicBezTo>
                    <a:pt x="2391736" y="-2605"/>
                    <a:pt x="2390184" y="-7123"/>
                    <a:pt x="2655858" y="0"/>
                  </a:cubicBezTo>
                  <a:cubicBezTo>
                    <a:pt x="2640876" y="238832"/>
                    <a:pt x="2671805" y="382917"/>
                    <a:pt x="2655858" y="702357"/>
                  </a:cubicBezTo>
                  <a:cubicBezTo>
                    <a:pt x="2639911" y="1021797"/>
                    <a:pt x="2672569" y="1093479"/>
                    <a:pt x="2655858" y="1245087"/>
                  </a:cubicBezTo>
                  <a:cubicBezTo>
                    <a:pt x="2639148" y="1396695"/>
                    <a:pt x="2639060" y="1590322"/>
                    <a:pt x="2655858" y="1851667"/>
                  </a:cubicBezTo>
                  <a:cubicBezTo>
                    <a:pt x="2672656" y="2113012"/>
                    <a:pt x="2638994" y="2313278"/>
                    <a:pt x="2655858" y="2554024"/>
                  </a:cubicBezTo>
                  <a:cubicBezTo>
                    <a:pt x="2672722" y="2794770"/>
                    <a:pt x="2670569" y="2895761"/>
                    <a:pt x="2655858" y="3192530"/>
                  </a:cubicBezTo>
                </a:path>
              </a:pathLst>
            </a:custGeom>
            <a:grpFill/>
            <a:ln w="28575">
              <a:solidFill>
                <a:srgbClr val="A28E6A"/>
              </a:solidFill>
              <a:extLst>
                <a:ext uri="{C807C97D-BFC1-408E-A445-0C87EB9F89A2}">
                  <ask:lineSketchStyleProps xmlns:ask="http://schemas.microsoft.com/office/drawing/2018/sketchyshapes" sd="3553675135">
                    <a:prstGeom prst="foldedCorne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当日のタスク表示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指定された日時の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タスク表示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前日までの未完了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タスクの表示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タスクの更新削除</a:t>
              </a:r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38457483-3F2F-9074-D53B-FBFBC3C7F78F}"/>
                </a:ext>
              </a:extLst>
            </p:cNvPr>
            <p:cNvSpPr txBox="1"/>
            <p:nvPr/>
          </p:nvSpPr>
          <p:spPr>
            <a:xfrm>
              <a:off x="521901" y="1844262"/>
              <a:ext cx="2138172" cy="523220"/>
            </a:xfrm>
            <a:custGeom>
              <a:avLst/>
              <a:gdLst>
                <a:gd name="connsiteX0" fmla="*/ 0 w 2138172"/>
                <a:gd name="connsiteY0" fmla="*/ 0 h 523220"/>
                <a:gd name="connsiteX1" fmla="*/ 513161 w 2138172"/>
                <a:gd name="connsiteY1" fmla="*/ 0 h 523220"/>
                <a:gd name="connsiteX2" fmla="*/ 1090468 w 2138172"/>
                <a:gd name="connsiteY2" fmla="*/ 0 h 523220"/>
                <a:gd name="connsiteX3" fmla="*/ 1603629 w 2138172"/>
                <a:gd name="connsiteY3" fmla="*/ 0 h 523220"/>
                <a:gd name="connsiteX4" fmla="*/ 2138172 w 2138172"/>
                <a:gd name="connsiteY4" fmla="*/ 0 h 523220"/>
                <a:gd name="connsiteX5" fmla="*/ 2138172 w 2138172"/>
                <a:gd name="connsiteY5" fmla="*/ 523220 h 523220"/>
                <a:gd name="connsiteX6" fmla="*/ 1625011 w 2138172"/>
                <a:gd name="connsiteY6" fmla="*/ 523220 h 523220"/>
                <a:gd name="connsiteX7" fmla="*/ 1047704 w 2138172"/>
                <a:gd name="connsiteY7" fmla="*/ 523220 h 523220"/>
                <a:gd name="connsiteX8" fmla="*/ 470398 w 2138172"/>
                <a:gd name="connsiteY8" fmla="*/ 523220 h 523220"/>
                <a:gd name="connsiteX9" fmla="*/ 0 w 2138172"/>
                <a:gd name="connsiteY9" fmla="*/ 523220 h 523220"/>
                <a:gd name="connsiteX10" fmla="*/ 0 w 2138172"/>
                <a:gd name="connsiteY10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8172" h="523220" fill="none" extrusionOk="0">
                  <a:moveTo>
                    <a:pt x="0" y="0"/>
                  </a:moveTo>
                  <a:cubicBezTo>
                    <a:pt x="158734" y="7891"/>
                    <a:pt x="322703" y="-4093"/>
                    <a:pt x="513161" y="0"/>
                  </a:cubicBezTo>
                  <a:cubicBezTo>
                    <a:pt x="703619" y="4093"/>
                    <a:pt x="941872" y="-21075"/>
                    <a:pt x="1090468" y="0"/>
                  </a:cubicBezTo>
                  <a:cubicBezTo>
                    <a:pt x="1239064" y="21075"/>
                    <a:pt x="1389168" y="-3988"/>
                    <a:pt x="1603629" y="0"/>
                  </a:cubicBezTo>
                  <a:cubicBezTo>
                    <a:pt x="1818090" y="3988"/>
                    <a:pt x="1880228" y="-5270"/>
                    <a:pt x="2138172" y="0"/>
                  </a:cubicBezTo>
                  <a:cubicBezTo>
                    <a:pt x="2140808" y="239209"/>
                    <a:pt x="2161307" y="308295"/>
                    <a:pt x="2138172" y="523220"/>
                  </a:cubicBezTo>
                  <a:cubicBezTo>
                    <a:pt x="1943269" y="521346"/>
                    <a:pt x="1729419" y="503550"/>
                    <a:pt x="1625011" y="523220"/>
                  </a:cubicBezTo>
                  <a:cubicBezTo>
                    <a:pt x="1520603" y="542890"/>
                    <a:pt x="1259045" y="526537"/>
                    <a:pt x="1047704" y="523220"/>
                  </a:cubicBezTo>
                  <a:cubicBezTo>
                    <a:pt x="836363" y="519903"/>
                    <a:pt x="755439" y="523580"/>
                    <a:pt x="470398" y="523220"/>
                  </a:cubicBezTo>
                  <a:cubicBezTo>
                    <a:pt x="185357" y="522860"/>
                    <a:pt x="229367" y="520729"/>
                    <a:pt x="0" y="523220"/>
                  </a:cubicBezTo>
                  <a:cubicBezTo>
                    <a:pt x="-13718" y="390126"/>
                    <a:pt x="14380" y="121207"/>
                    <a:pt x="0" y="0"/>
                  </a:cubicBezTo>
                  <a:close/>
                </a:path>
                <a:path w="2138172" h="523220" stroke="0" extrusionOk="0">
                  <a:moveTo>
                    <a:pt x="0" y="0"/>
                  </a:moveTo>
                  <a:cubicBezTo>
                    <a:pt x="128851" y="-11466"/>
                    <a:pt x="322096" y="19868"/>
                    <a:pt x="513161" y="0"/>
                  </a:cubicBezTo>
                  <a:cubicBezTo>
                    <a:pt x="704226" y="-19868"/>
                    <a:pt x="852606" y="-2569"/>
                    <a:pt x="1026323" y="0"/>
                  </a:cubicBezTo>
                  <a:cubicBezTo>
                    <a:pt x="1200040" y="2569"/>
                    <a:pt x="1385507" y="-6971"/>
                    <a:pt x="1560866" y="0"/>
                  </a:cubicBezTo>
                  <a:cubicBezTo>
                    <a:pt x="1736225" y="6971"/>
                    <a:pt x="1983899" y="7988"/>
                    <a:pt x="2138172" y="0"/>
                  </a:cubicBezTo>
                  <a:cubicBezTo>
                    <a:pt x="2148785" y="192121"/>
                    <a:pt x="2163547" y="307440"/>
                    <a:pt x="2138172" y="523220"/>
                  </a:cubicBezTo>
                  <a:cubicBezTo>
                    <a:pt x="1886363" y="522986"/>
                    <a:pt x="1846771" y="511075"/>
                    <a:pt x="1603629" y="523220"/>
                  </a:cubicBezTo>
                  <a:cubicBezTo>
                    <a:pt x="1360487" y="535365"/>
                    <a:pt x="1273117" y="550693"/>
                    <a:pt x="1026323" y="523220"/>
                  </a:cubicBezTo>
                  <a:cubicBezTo>
                    <a:pt x="779529" y="495747"/>
                    <a:pt x="488411" y="493517"/>
                    <a:pt x="0" y="523220"/>
                  </a:cubicBezTo>
                  <a:cubicBezTo>
                    <a:pt x="155" y="379302"/>
                    <a:pt x="-16975" y="225682"/>
                    <a:pt x="0" y="0"/>
                  </a:cubicBezTo>
                  <a:close/>
                </a:path>
              </a:pathLst>
            </a:custGeom>
            <a:grpFill/>
            <a:ln w="38100">
              <a:noFill/>
              <a:extLst>
                <a:ext uri="{C807C97D-BFC1-408E-A445-0C87EB9F89A2}">
                  <ask:lineSketchStyleProps xmlns:ask="http://schemas.microsoft.com/office/drawing/2018/sketchyshapes" sd="5134847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>
                  <a:solidFill>
                    <a:schemeClr val="tx1"/>
                  </a:solidFill>
                </a:rPr>
                <a:t>タスク表示</a:t>
              </a: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D1BFF26-1FFA-B493-8DB0-311F2B4A135D}"/>
              </a:ext>
            </a:extLst>
          </p:cNvPr>
          <p:cNvGrpSpPr/>
          <p:nvPr/>
        </p:nvGrpSpPr>
        <p:grpSpPr>
          <a:xfrm>
            <a:off x="3471793" y="257300"/>
            <a:ext cx="4144143" cy="2123059"/>
            <a:chOff x="7463767" y="1537733"/>
            <a:chExt cx="4144143" cy="2123059"/>
          </a:xfrm>
          <a:solidFill>
            <a:schemeClr val="bg1"/>
          </a:solidFill>
        </p:grpSpPr>
        <p:sp>
          <p:nvSpPr>
            <p:cNvPr id="15" name="四角形: メモ 14">
              <a:extLst>
                <a:ext uri="{FF2B5EF4-FFF2-40B4-BE49-F238E27FC236}">
                  <a16:creationId xmlns:a16="http://schemas.microsoft.com/office/drawing/2014/main" id="{9B4F6A41-4DD4-7E09-A357-A2216B95EEB7}"/>
                </a:ext>
              </a:extLst>
            </p:cNvPr>
            <p:cNvSpPr/>
            <p:nvPr/>
          </p:nvSpPr>
          <p:spPr>
            <a:xfrm>
              <a:off x="7463767" y="1537733"/>
              <a:ext cx="4144143" cy="2123059"/>
            </a:xfrm>
            <a:custGeom>
              <a:avLst/>
              <a:gdLst>
                <a:gd name="connsiteX0" fmla="*/ 0 w 4144143"/>
                <a:gd name="connsiteY0" fmla="*/ 0 h 2123059"/>
                <a:gd name="connsiteX1" fmla="*/ 732132 w 4144143"/>
                <a:gd name="connsiteY1" fmla="*/ 0 h 2123059"/>
                <a:gd name="connsiteX2" fmla="*/ 1464264 w 4144143"/>
                <a:gd name="connsiteY2" fmla="*/ 0 h 2123059"/>
                <a:gd name="connsiteX3" fmla="*/ 2113513 w 4144143"/>
                <a:gd name="connsiteY3" fmla="*/ 0 h 2123059"/>
                <a:gd name="connsiteX4" fmla="*/ 2679879 w 4144143"/>
                <a:gd name="connsiteY4" fmla="*/ 0 h 2123059"/>
                <a:gd name="connsiteX5" fmla="*/ 3370570 w 4144143"/>
                <a:gd name="connsiteY5" fmla="*/ 0 h 2123059"/>
                <a:gd name="connsiteX6" fmla="*/ 4144143 w 4144143"/>
                <a:gd name="connsiteY6" fmla="*/ 0 h 2123059"/>
                <a:gd name="connsiteX7" fmla="*/ 4144143 w 4144143"/>
                <a:gd name="connsiteY7" fmla="*/ 589736 h 2123059"/>
                <a:gd name="connsiteX8" fmla="*/ 4144143 w 4144143"/>
                <a:gd name="connsiteY8" fmla="*/ 1179473 h 2123059"/>
                <a:gd name="connsiteX9" fmla="*/ 4144143 w 4144143"/>
                <a:gd name="connsiteY9" fmla="*/ 1769209 h 2123059"/>
                <a:gd name="connsiteX10" fmla="*/ 3790293 w 4144143"/>
                <a:gd name="connsiteY10" fmla="*/ 2123059 h 2123059"/>
                <a:gd name="connsiteX11" fmla="*/ 3120675 w 4144143"/>
                <a:gd name="connsiteY11" fmla="*/ 2123059 h 2123059"/>
                <a:gd name="connsiteX12" fmla="*/ 2413153 w 4144143"/>
                <a:gd name="connsiteY12" fmla="*/ 2123059 h 2123059"/>
                <a:gd name="connsiteX13" fmla="*/ 1895147 w 4144143"/>
                <a:gd name="connsiteY13" fmla="*/ 2123059 h 2123059"/>
                <a:gd name="connsiteX14" fmla="*/ 1187625 w 4144143"/>
                <a:gd name="connsiteY14" fmla="*/ 2123059 h 2123059"/>
                <a:gd name="connsiteX15" fmla="*/ 631716 w 4144143"/>
                <a:gd name="connsiteY15" fmla="*/ 2123059 h 2123059"/>
                <a:gd name="connsiteX16" fmla="*/ 0 w 4144143"/>
                <a:gd name="connsiteY16" fmla="*/ 2123059 h 2123059"/>
                <a:gd name="connsiteX17" fmla="*/ 0 w 4144143"/>
                <a:gd name="connsiteY17" fmla="*/ 1571064 h 2123059"/>
                <a:gd name="connsiteX18" fmla="*/ 0 w 4144143"/>
                <a:gd name="connsiteY18" fmla="*/ 1019068 h 2123059"/>
                <a:gd name="connsiteX19" fmla="*/ 0 w 4144143"/>
                <a:gd name="connsiteY19" fmla="*/ 509534 h 2123059"/>
                <a:gd name="connsiteX20" fmla="*/ 0 w 4144143"/>
                <a:gd name="connsiteY20" fmla="*/ 0 h 2123059"/>
                <a:gd name="connsiteX0" fmla="*/ 3790293 w 4144143"/>
                <a:gd name="connsiteY0" fmla="*/ 2123059 h 2123059"/>
                <a:gd name="connsiteX1" fmla="*/ 3861063 w 4144143"/>
                <a:gd name="connsiteY1" fmla="*/ 1839979 h 2123059"/>
                <a:gd name="connsiteX2" fmla="*/ 4144143 w 4144143"/>
                <a:gd name="connsiteY2" fmla="*/ 1769209 h 2123059"/>
                <a:gd name="connsiteX3" fmla="*/ 3790293 w 4144143"/>
                <a:gd name="connsiteY3" fmla="*/ 2123059 h 2123059"/>
                <a:gd name="connsiteX0" fmla="*/ 3790293 w 4144143"/>
                <a:gd name="connsiteY0" fmla="*/ 2123059 h 2123059"/>
                <a:gd name="connsiteX1" fmla="*/ 3861063 w 4144143"/>
                <a:gd name="connsiteY1" fmla="*/ 1839979 h 2123059"/>
                <a:gd name="connsiteX2" fmla="*/ 4144143 w 4144143"/>
                <a:gd name="connsiteY2" fmla="*/ 1769209 h 2123059"/>
                <a:gd name="connsiteX3" fmla="*/ 3790293 w 4144143"/>
                <a:gd name="connsiteY3" fmla="*/ 2123059 h 2123059"/>
                <a:gd name="connsiteX4" fmla="*/ 3082772 w 4144143"/>
                <a:gd name="connsiteY4" fmla="*/ 2123059 h 2123059"/>
                <a:gd name="connsiteX5" fmla="*/ 2413153 w 4144143"/>
                <a:gd name="connsiteY5" fmla="*/ 2123059 h 2123059"/>
                <a:gd name="connsiteX6" fmla="*/ 1895147 w 4144143"/>
                <a:gd name="connsiteY6" fmla="*/ 2123059 h 2123059"/>
                <a:gd name="connsiteX7" fmla="*/ 1377140 w 4144143"/>
                <a:gd name="connsiteY7" fmla="*/ 2123059 h 2123059"/>
                <a:gd name="connsiteX8" fmla="*/ 821230 w 4144143"/>
                <a:gd name="connsiteY8" fmla="*/ 2123059 h 2123059"/>
                <a:gd name="connsiteX9" fmla="*/ 0 w 4144143"/>
                <a:gd name="connsiteY9" fmla="*/ 2123059 h 2123059"/>
                <a:gd name="connsiteX10" fmla="*/ 0 w 4144143"/>
                <a:gd name="connsiteY10" fmla="*/ 1634755 h 2123059"/>
                <a:gd name="connsiteX11" fmla="*/ 0 w 4144143"/>
                <a:gd name="connsiteY11" fmla="*/ 1082760 h 2123059"/>
                <a:gd name="connsiteX12" fmla="*/ 0 w 4144143"/>
                <a:gd name="connsiteY12" fmla="*/ 551995 h 2123059"/>
                <a:gd name="connsiteX13" fmla="*/ 0 w 4144143"/>
                <a:gd name="connsiteY13" fmla="*/ 0 h 2123059"/>
                <a:gd name="connsiteX14" fmla="*/ 690691 w 4144143"/>
                <a:gd name="connsiteY14" fmla="*/ 0 h 2123059"/>
                <a:gd name="connsiteX15" fmla="*/ 1381381 w 4144143"/>
                <a:gd name="connsiteY15" fmla="*/ 0 h 2123059"/>
                <a:gd name="connsiteX16" fmla="*/ 2030630 w 4144143"/>
                <a:gd name="connsiteY16" fmla="*/ 0 h 2123059"/>
                <a:gd name="connsiteX17" fmla="*/ 2804203 w 4144143"/>
                <a:gd name="connsiteY17" fmla="*/ 0 h 2123059"/>
                <a:gd name="connsiteX18" fmla="*/ 3370570 w 4144143"/>
                <a:gd name="connsiteY18" fmla="*/ 0 h 2123059"/>
                <a:gd name="connsiteX19" fmla="*/ 4144143 w 4144143"/>
                <a:gd name="connsiteY19" fmla="*/ 0 h 2123059"/>
                <a:gd name="connsiteX20" fmla="*/ 4144143 w 4144143"/>
                <a:gd name="connsiteY20" fmla="*/ 589736 h 2123059"/>
                <a:gd name="connsiteX21" fmla="*/ 4144143 w 4144143"/>
                <a:gd name="connsiteY21" fmla="*/ 1144088 h 2123059"/>
                <a:gd name="connsiteX22" fmla="*/ 4144143 w 4144143"/>
                <a:gd name="connsiteY22" fmla="*/ 1769209 h 212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4143" h="2123059" stroke="0" extrusionOk="0">
                  <a:moveTo>
                    <a:pt x="0" y="0"/>
                  </a:moveTo>
                  <a:cubicBezTo>
                    <a:pt x="341415" y="-16067"/>
                    <a:pt x="506389" y="19908"/>
                    <a:pt x="732132" y="0"/>
                  </a:cubicBezTo>
                  <a:cubicBezTo>
                    <a:pt x="957875" y="-19908"/>
                    <a:pt x="1301036" y="-28742"/>
                    <a:pt x="1464264" y="0"/>
                  </a:cubicBezTo>
                  <a:cubicBezTo>
                    <a:pt x="1627492" y="28742"/>
                    <a:pt x="1876545" y="7562"/>
                    <a:pt x="2113513" y="0"/>
                  </a:cubicBezTo>
                  <a:cubicBezTo>
                    <a:pt x="2350481" y="-7562"/>
                    <a:pt x="2480158" y="398"/>
                    <a:pt x="2679879" y="0"/>
                  </a:cubicBezTo>
                  <a:cubicBezTo>
                    <a:pt x="2879600" y="-398"/>
                    <a:pt x="3036781" y="-19613"/>
                    <a:pt x="3370570" y="0"/>
                  </a:cubicBezTo>
                  <a:cubicBezTo>
                    <a:pt x="3704359" y="19613"/>
                    <a:pt x="3944263" y="37796"/>
                    <a:pt x="4144143" y="0"/>
                  </a:cubicBezTo>
                  <a:cubicBezTo>
                    <a:pt x="4167949" y="159329"/>
                    <a:pt x="4136986" y="355843"/>
                    <a:pt x="4144143" y="589736"/>
                  </a:cubicBezTo>
                  <a:cubicBezTo>
                    <a:pt x="4151300" y="823629"/>
                    <a:pt x="4171221" y="1055737"/>
                    <a:pt x="4144143" y="1179473"/>
                  </a:cubicBezTo>
                  <a:cubicBezTo>
                    <a:pt x="4117065" y="1303209"/>
                    <a:pt x="4152107" y="1585898"/>
                    <a:pt x="4144143" y="1769209"/>
                  </a:cubicBezTo>
                  <a:cubicBezTo>
                    <a:pt x="3972431" y="1935585"/>
                    <a:pt x="3930504" y="1991236"/>
                    <a:pt x="3790293" y="2123059"/>
                  </a:cubicBezTo>
                  <a:cubicBezTo>
                    <a:pt x="3456411" y="2150408"/>
                    <a:pt x="3422023" y="2120384"/>
                    <a:pt x="3120675" y="2123059"/>
                  </a:cubicBezTo>
                  <a:cubicBezTo>
                    <a:pt x="2819327" y="2125734"/>
                    <a:pt x="2629586" y="2145871"/>
                    <a:pt x="2413153" y="2123059"/>
                  </a:cubicBezTo>
                  <a:cubicBezTo>
                    <a:pt x="2196720" y="2100247"/>
                    <a:pt x="2026703" y="2141856"/>
                    <a:pt x="1895147" y="2123059"/>
                  </a:cubicBezTo>
                  <a:cubicBezTo>
                    <a:pt x="1763591" y="2104262"/>
                    <a:pt x="1336425" y="2142561"/>
                    <a:pt x="1187625" y="2123059"/>
                  </a:cubicBezTo>
                  <a:cubicBezTo>
                    <a:pt x="1038825" y="2103557"/>
                    <a:pt x="807902" y="2096652"/>
                    <a:pt x="631716" y="2123059"/>
                  </a:cubicBezTo>
                  <a:cubicBezTo>
                    <a:pt x="455530" y="2149466"/>
                    <a:pt x="209221" y="2101463"/>
                    <a:pt x="0" y="2123059"/>
                  </a:cubicBezTo>
                  <a:cubicBezTo>
                    <a:pt x="-11104" y="1912888"/>
                    <a:pt x="-11260" y="1845088"/>
                    <a:pt x="0" y="1571064"/>
                  </a:cubicBezTo>
                  <a:cubicBezTo>
                    <a:pt x="11260" y="1297040"/>
                    <a:pt x="-7634" y="1277740"/>
                    <a:pt x="0" y="1019068"/>
                  </a:cubicBezTo>
                  <a:cubicBezTo>
                    <a:pt x="7634" y="760396"/>
                    <a:pt x="11808" y="751551"/>
                    <a:pt x="0" y="509534"/>
                  </a:cubicBezTo>
                  <a:cubicBezTo>
                    <a:pt x="-11808" y="267517"/>
                    <a:pt x="6754" y="236845"/>
                    <a:pt x="0" y="0"/>
                  </a:cubicBezTo>
                  <a:close/>
                </a:path>
                <a:path w="4144143" h="2123059" fill="darkenLess" stroke="0" extrusionOk="0">
                  <a:moveTo>
                    <a:pt x="3790293" y="2123059"/>
                  </a:moveTo>
                  <a:cubicBezTo>
                    <a:pt x="3818747" y="1992556"/>
                    <a:pt x="3827117" y="1919563"/>
                    <a:pt x="3861063" y="1839979"/>
                  </a:cubicBezTo>
                  <a:cubicBezTo>
                    <a:pt x="3962749" y="1805780"/>
                    <a:pt x="4055158" y="1795409"/>
                    <a:pt x="4144143" y="1769209"/>
                  </a:cubicBezTo>
                  <a:cubicBezTo>
                    <a:pt x="4000324" y="1932554"/>
                    <a:pt x="3931862" y="1957474"/>
                    <a:pt x="3790293" y="2123059"/>
                  </a:cubicBezTo>
                  <a:close/>
                </a:path>
                <a:path w="4144143" h="2123059" fill="none" extrusionOk="0">
                  <a:moveTo>
                    <a:pt x="3790293" y="2123059"/>
                  </a:moveTo>
                  <a:cubicBezTo>
                    <a:pt x="3829886" y="2023159"/>
                    <a:pt x="3814963" y="1967169"/>
                    <a:pt x="3861063" y="1839979"/>
                  </a:cubicBezTo>
                  <a:cubicBezTo>
                    <a:pt x="3920137" y="1812396"/>
                    <a:pt x="4053048" y="1785513"/>
                    <a:pt x="4144143" y="1769209"/>
                  </a:cubicBezTo>
                  <a:cubicBezTo>
                    <a:pt x="4026206" y="1906181"/>
                    <a:pt x="3887677" y="2001136"/>
                    <a:pt x="3790293" y="2123059"/>
                  </a:cubicBezTo>
                  <a:cubicBezTo>
                    <a:pt x="3493187" y="2097557"/>
                    <a:pt x="3394747" y="2100804"/>
                    <a:pt x="3082772" y="2123059"/>
                  </a:cubicBezTo>
                  <a:cubicBezTo>
                    <a:pt x="2770797" y="2145314"/>
                    <a:pt x="2640082" y="2111335"/>
                    <a:pt x="2413153" y="2123059"/>
                  </a:cubicBezTo>
                  <a:cubicBezTo>
                    <a:pt x="2186224" y="2134783"/>
                    <a:pt x="2086061" y="2099632"/>
                    <a:pt x="1895147" y="2123059"/>
                  </a:cubicBezTo>
                  <a:cubicBezTo>
                    <a:pt x="1704233" y="2146486"/>
                    <a:pt x="1561090" y="2136632"/>
                    <a:pt x="1377140" y="2123059"/>
                  </a:cubicBezTo>
                  <a:cubicBezTo>
                    <a:pt x="1193190" y="2109486"/>
                    <a:pt x="950494" y="2115449"/>
                    <a:pt x="821230" y="2123059"/>
                  </a:cubicBezTo>
                  <a:cubicBezTo>
                    <a:pt x="691966" y="2130670"/>
                    <a:pt x="347614" y="2087252"/>
                    <a:pt x="0" y="2123059"/>
                  </a:cubicBezTo>
                  <a:cubicBezTo>
                    <a:pt x="15951" y="1990623"/>
                    <a:pt x="-12664" y="1847218"/>
                    <a:pt x="0" y="1634755"/>
                  </a:cubicBezTo>
                  <a:cubicBezTo>
                    <a:pt x="12664" y="1422292"/>
                    <a:pt x="-3565" y="1348907"/>
                    <a:pt x="0" y="1082760"/>
                  </a:cubicBezTo>
                  <a:cubicBezTo>
                    <a:pt x="3565" y="816614"/>
                    <a:pt x="1827" y="685514"/>
                    <a:pt x="0" y="551995"/>
                  </a:cubicBezTo>
                  <a:cubicBezTo>
                    <a:pt x="-1827" y="418476"/>
                    <a:pt x="-1677" y="204447"/>
                    <a:pt x="0" y="0"/>
                  </a:cubicBezTo>
                  <a:cubicBezTo>
                    <a:pt x="225351" y="14359"/>
                    <a:pt x="375462" y="10371"/>
                    <a:pt x="690691" y="0"/>
                  </a:cubicBezTo>
                  <a:cubicBezTo>
                    <a:pt x="1005920" y="-10371"/>
                    <a:pt x="1037389" y="-17544"/>
                    <a:pt x="1381381" y="0"/>
                  </a:cubicBezTo>
                  <a:cubicBezTo>
                    <a:pt x="1725373" y="17544"/>
                    <a:pt x="1712936" y="-22463"/>
                    <a:pt x="2030630" y="0"/>
                  </a:cubicBezTo>
                  <a:cubicBezTo>
                    <a:pt x="2348324" y="22463"/>
                    <a:pt x="2454710" y="12368"/>
                    <a:pt x="2804203" y="0"/>
                  </a:cubicBezTo>
                  <a:cubicBezTo>
                    <a:pt x="3153696" y="-12368"/>
                    <a:pt x="3214659" y="26278"/>
                    <a:pt x="3370570" y="0"/>
                  </a:cubicBezTo>
                  <a:cubicBezTo>
                    <a:pt x="3526481" y="-26278"/>
                    <a:pt x="3764925" y="-23639"/>
                    <a:pt x="4144143" y="0"/>
                  </a:cubicBezTo>
                  <a:cubicBezTo>
                    <a:pt x="4116208" y="224362"/>
                    <a:pt x="4127694" y="379000"/>
                    <a:pt x="4144143" y="589736"/>
                  </a:cubicBezTo>
                  <a:cubicBezTo>
                    <a:pt x="4160592" y="800472"/>
                    <a:pt x="4169372" y="902218"/>
                    <a:pt x="4144143" y="1144088"/>
                  </a:cubicBezTo>
                  <a:cubicBezTo>
                    <a:pt x="4118914" y="1385958"/>
                    <a:pt x="4144439" y="1623055"/>
                    <a:pt x="4144143" y="1769209"/>
                  </a:cubicBezTo>
                </a:path>
                <a:path w="4144143" h="2123059" fill="none" stroke="0" extrusionOk="0">
                  <a:moveTo>
                    <a:pt x="3790293" y="2123059"/>
                  </a:moveTo>
                  <a:cubicBezTo>
                    <a:pt x="3831114" y="1986672"/>
                    <a:pt x="3852300" y="1902048"/>
                    <a:pt x="3861063" y="1839979"/>
                  </a:cubicBezTo>
                  <a:cubicBezTo>
                    <a:pt x="3945783" y="1826145"/>
                    <a:pt x="4010392" y="1794938"/>
                    <a:pt x="4144143" y="1769209"/>
                  </a:cubicBezTo>
                  <a:cubicBezTo>
                    <a:pt x="4006821" y="1923641"/>
                    <a:pt x="3875358" y="2025551"/>
                    <a:pt x="3790293" y="2123059"/>
                  </a:cubicBezTo>
                  <a:cubicBezTo>
                    <a:pt x="3548078" y="2154386"/>
                    <a:pt x="3371579" y="2119248"/>
                    <a:pt x="3082772" y="2123059"/>
                  </a:cubicBezTo>
                  <a:cubicBezTo>
                    <a:pt x="2793965" y="2126870"/>
                    <a:pt x="2607212" y="2146697"/>
                    <a:pt x="2451056" y="2123059"/>
                  </a:cubicBezTo>
                  <a:cubicBezTo>
                    <a:pt x="2294900" y="2099421"/>
                    <a:pt x="1990153" y="2123330"/>
                    <a:pt x="1781438" y="2123059"/>
                  </a:cubicBezTo>
                  <a:cubicBezTo>
                    <a:pt x="1572723" y="2122788"/>
                    <a:pt x="1329512" y="2094563"/>
                    <a:pt x="1187625" y="2123059"/>
                  </a:cubicBezTo>
                  <a:cubicBezTo>
                    <a:pt x="1045738" y="2151555"/>
                    <a:pt x="833593" y="2098009"/>
                    <a:pt x="669618" y="2123059"/>
                  </a:cubicBezTo>
                  <a:cubicBezTo>
                    <a:pt x="505643" y="2148109"/>
                    <a:pt x="225968" y="2096935"/>
                    <a:pt x="0" y="2123059"/>
                  </a:cubicBezTo>
                  <a:cubicBezTo>
                    <a:pt x="-9919" y="1901119"/>
                    <a:pt x="-110" y="1786964"/>
                    <a:pt x="0" y="1634755"/>
                  </a:cubicBezTo>
                  <a:cubicBezTo>
                    <a:pt x="110" y="1482546"/>
                    <a:pt x="-17966" y="1251488"/>
                    <a:pt x="0" y="1082760"/>
                  </a:cubicBezTo>
                  <a:cubicBezTo>
                    <a:pt x="17966" y="914033"/>
                    <a:pt x="20438" y="682477"/>
                    <a:pt x="0" y="551995"/>
                  </a:cubicBezTo>
                  <a:cubicBezTo>
                    <a:pt x="-20438" y="421514"/>
                    <a:pt x="-8665" y="164680"/>
                    <a:pt x="0" y="0"/>
                  </a:cubicBezTo>
                  <a:cubicBezTo>
                    <a:pt x="307619" y="-12576"/>
                    <a:pt x="488162" y="38464"/>
                    <a:pt x="773573" y="0"/>
                  </a:cubicBezTo>
                  <a:cubicBezTo>
                    <a:pt x="1058984" y="-38464"/>
                    <a:pt x="1176817" y="811"/>
                    <a:pt x="1547147" y="0"/>
                  </a:cubicBezTo>
                  <a:cubicBezTo>
                    <a:pt x="1917477" y="-811"/>
                    <a:pt x="2094268" y="20704"/>
                    <a:pt x="2237837" y="0"/>
                  </a:cubicBezTo>
                  <a:cubicBezTo>
                    <a:pt x="2381406" y="-20704"/>
                    <a:pt x="2576856" y="-2856"/>
                    <a:pt x="2845645" y="0"/>
                  </a:cubicBezTo>
                  <a:cubicBezTo>
                    <a:pt x="3114434" y="2856"/>
                    <a:pt x="3164652" y="2492"/>
                    <a:pt x="3412011" y="0"/>
                  </a:cubicBezTo>
                  <a:cubicBezTo>
                    <a:pt x="3659370" y="-2492"/>
                    <a:pt x="3995675" y="-16292"/>
                    <a:pt x="4144143" y="0"/>
                  </a:cubicBezTo>
                  <a:cubicBezTo>
                    <a:pt x="4139243" y="199037"/>
                    <a:pt x="4138410" y="397525"/>
                    <a:pt x="4144143" y="589736"/>
                  </a:cubicBezTo>
                  <a:cubicBezTo>
                    <a:pt x="4149876" y="781947"/>
                    <a:pt x="4131212" y="983977"/>
                    <a:pt x="4144143" y="1179473"/>
                  </a:cubicBezTo>
                  <a:cubicBezTo>
                    <a:pt x="4157074" y="1374969"/>
                    <a:pt x="4136230" y="1596198"/>
                    <a:pt x="4144143" y="1769209"/>
                  </a:cubicBezTo>
                </a:path>
              </a:pathLst>
            </a:custGeom>
            <a:grpFill/>
            <a:ln w="28575">
              <a:solidFill>
                <a:srgbClr val="A28E6A"/>
              </a:solidFill>
              <a:extLst>
                <a:ext uri="{C807C97D-BFC1-408E-A445-0C87EB9F89A2}">
                  <ask:lineSketchStyleProps xmlns:ask="http://schemas.microsoft.com/office/drawing/2018/sketchyshapes" sd="2181918364">
                    <a:prstGeom prst="foldedCorne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新規タスクの登録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タスク時間登録選択可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0E6B1A4B-F932-1AE1-B50E-ED58C9B5D613}"/>
                </a:ext>
              </a:extLst>
            </p:cNvPr>
            <p:cNvSpPr txBox="1"/>
            <p:nvPr/>
          </p:nvSpPr>
          <p:spPr>
            <a:xfrm>
              <a:off x="7641884" y="1634239"/>
              <a:ext cx="213817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タスク登録</a:t>
              </a:r>
              <a:endParaRPr kumimoji="1" lang="ja-JP" altLang="en-US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DC75183C-9C8C-B733-3110-2219B79E2623}"/>
              </a:ext>
            </a:extLst>
          </p:cNvPr>
          <p:cNvGrpSpPr/>
          <p:nvPr/>
        </p:nvGrpSpPr>
        <p:grpSpPr>
          <a:xfrm>
            <a:off x="5995316" y="4477641"/>
            <a:ext cx="4901871" cy="2123059"/>
            <a:chOff x="7463767" y="1537733"/>
            <a:chExt cx="4144143" cy="2123059"/>
          </a:xfrm>
          <a:solidFill>
            <a:schemeClr val="bg1"/>
          </a:solidFill>
        </p:grpSpPr>
        <p:sp>
          <p:nvSpPr>
            <p:cNvPr id="27" name="四角形: メモ 26">
              <a:extLst>
                <a:ext uri="{FF2B5EF4-FFF2-40B4-BE49-F238E27FC236}">
                  <a16:creationId xmlns:a16="http://schemas.microsoft.com/office/drawing/2014/main" id="{49D29A78-C575-23C9-2E63-3B92804B28C9}"/>
                </a:ext>
              </a:extLst>
            </p:cNvPr>
            <p:cNvSpPr/>
            <p:nvPr/>
          </p:nvSpPr>
          <p:spPr>
            <a:xfrm>
              <a:off x="7463767" y="1537733"/>
              <a:ext cx="4144143" cy="2123059"/>
            </a:xfrm>
            <a:custGeom>
              <a:avLst/>
              <a:gdLst>
                <a:gd name="connsiteX0" fmla="*/ 0 w 4144143"/>
                <a:gd name="connsiteY0" fmla="*/ 0 h 2123059"/>
                <a:gd name="connsiteX1" fmla="*/ 732132 w 4144143"/>
                <a:gd name="connsiteY1" fmla="*/ 0 h 2123059"/>
                <a:gd name="connsiteX2" fmla="*/ 1422822 w 4144143"/>
                <a:gd name="connsiteY2" fmla="*/ 0 h 2123059"/>
                <a:gd name="connsiteX3" fmla="*/ 2113513 w 4144143"/>
                <a:gd name="connsiteY3" fmla="*/ 0 h 2123059"/>
                <a:gd name="connsiteX4" fmla="*/ 2887086 w 4144143"/>
                <a:gd name="connsiteY4" fmla="*/ 0 h 2123059"/>
                <a:gd name="connsiteX5" fmla="*/ 3494894 w 4144143"/>
                <a:gd name="connsiteY5" fmla="*/ 0 h 2123059"/>
                <a:gd name="connsiteX6" fmla="*/ 4144143 w 4144143"/>
                <a:gd name="connsiteY6" fmla="*/ 0 h 2123059"/>
                <a:gd name="connsiteX7" fmla="*/ 4144143 w 4144143"/>
                <a:gd name="connsiteY7" fmla="*/ 607428 h 2123059"/>
                <a:gd name="connsiteX8" fmla="*/ 4144143 w 4144143"/>
                <a:gd name="connsiteY8" fmla="*/ 1144088 h 2123059"/>
                <a:gd name="connsiteX9" fmla="*/ 4144143 w 4144143"/>
                <a:gd name="connsiteY9" fmla="*/ 1769209 h 2123059"/>
                <a:gd name="connsiteX10" fmla="*/ 3790293 w 4144143"/>
                <a:gd name="connsiteY10" fmla="*/ 2123059 h 2123059"/>
                <a:gd name="connsiteX11" fmla="*/ 3120675 w 4144143"/>
                <a:gd name="connsiteY11" fmla="*/ 2123059 h 2123059"/>
                <a:gd name="connsiteX12" fmla="*/ 2451056 w 4144143"/>
                <a:gd name="connsiteY12" fmla="*/ 2123059 h 2123059"/>
                <a:gd name="connsiteX13" fmla="*/ 1933049 w 4144143"/>
                <a:gd name="connsiteY13" fmla="*/ 2123059 h 2123059"/>
                <a:gd name="connsiteX14" fmla="*/ 1415043 w 4144143"/>
                <a:gd name="connsiteY14" fmla="*/ 2123059 h 2123059"/>
                <a:gd name="connsiteX15" fmla="*/ 897036 w 4144143"/>
                <a:gd name="connsiteY15" fmla="*/ 2123059 h 2123059"/>
                <a:gd name="connsiteX16" fmla="*/ 0 w 4144143"/>
                <a:gd name="connsiteY16" fmla="*/ 2123059 h 2123059"/>
                <a:gd name="connsiteX17" fmla="*/ 0 w 4144143"/>
                <a:gd name="connsiteY17" fmla="*/ 1592294 h 2123059"/>
                <a:gd name="connsiteX18" fmla="*/ 0 w 4144143"/>
                <a:gd name="connsiteY18" fmla="*/ 1061530 h 2123059"/>
                <a:gd name="connsiteX19" fmla="*/ 0 w 4144143"/>
                <a:gd name="connsiteY19" fmla="*/ 488304 h 2123059"/>
                <a:gd name="connsiteX20" fmla="*/ 0 w 4144143"/>
                <a:gd name="connsiteY20" fmla="*/ 0 h 2123059"/>
                <a:gd name="connsiteX0" fmla="*/ 3790293 w 4144143"/>
                <a:gd name="connsiteY0" fmla="*/ 2123059 h 2123059"/>
                <a:gd name="connsiteX1" fmla="*/ 3861063 w 4144143"/>
                <a:gd name="connsiteY1" fmla="*/ 1839979 h 2123059"/>
                <a:gd name="connsiteX2" fmla="*/ 4144143 w 4144143"/>
                <a:gd name="connsiteY2" fmla="*/ 1769209 h 2123059"/>
                <a:gd name="connsiteX3" fmla="*/ 3790293 w 4144143"/>
                <a:gd name="connsiteY3" fmla="*/ 2123059 h 2123059"/>
                <a:gd name="connsiteX0" fmla="*/ 3790293 w 4144143"/>
                <a:gd name="connsiteY0" fmla="*/ 2123059 h 2123059"/>
                <a:gd name="connsiteX1" fmla="*/ 3861063 w 4144143"/>
                <a:gd name="connsiteY1" fmla="*/ 1839979 h 2123059"/>
                <a:gd name="connsiteX2" fmla="*/ 4144143 w 4144143"/>
                <a:gd name="connsiteY2" fmla="*/ 1769209 h 2123059"/>
                <a:gd name="connsiteX3" fmla="*/ 3790293 w 4144143"/>
                <a:gd name="connsiteY3" fmla="*/ 2123059 h 2123059"/>
                <a:gd name="connsiteX4" fmla="*/ 3234383 w 4144143"/>
                <a:gd name="connsiteY4" fmla="*/ 2123059 h 2123059"/>
                <a:gd name="connsiteX5" fmla="*/ 2526862 w 4144143"/>
                <a:gd name="connsiteY5" fmla="*/ 2123059 h 2123059"/>
                <a:gd name="connsiteX6" fmla="*/ 1970952 w 4144143"/>
                <a:gd name="connsiteY6" fmla="*/ 2123059 h 2123059"/>
                <a:gd name="connsiteX7" fmla="*/ 1377140 w 4144143"/>
                <a:gd name="connsiteY7" fmla="*/ 2123059 h 2123059"/>
                <a:gd name="connsiteX8" fmla="*/ 707521 w 4144143"/>
                <a:gd name="connsiteY8" fmla="*/ 2123059 h 2123059"/>
                <a:gd name="connsiteX9" fmla="*/ 0 w 4144143"/>
                <a:gd name="connsiteY9" fmla="*/ 2123059 h 2123059"/>
                <a:gd name="connsiteX10" fmla="*/ 0 w 4144143"/>
                <a:gd name="connsiteY10" fmla="*/ 1655986 h 2123059"/>
                <a:gd name="connsiteX11" fmla="*/ 0 w 4144143"/>
                <a:gd name="connsiteY11" fmla="*/ 1125221 h 2123059"/>
                <a:gd name="connsiteX12" fmla="*/ 0 w 4144143"/>
                <a:gd name="connsiteY12" fmla="*/ 636918 h 2123059"/>
                <a:gd name="connsiteX13" fmla="*/ 0 w 4144143"/>
                <a:gd name="connsiteY13" fmla="*/ 0 h 2123059"/>
                <a:gd name="connsiteX14" fmla="*/ 607808 w 4144143"/>
                <a:gd name="connsiteY14" fmla="*/ 0 h 2123059"/>
                <a:gd name="connsiteX15" fmla="*/ 1381381 w 4144143"/>
                <a:gd name="connsiteY15" fmla="*/ 0 h 2123059"/>
                <a:gd name="connsiteX16" fmla="*/ 1989189 w 4144143"/>
                <a:gd name="connsiteY16" fmla="*/ 0 h 2123059"/>
                <a:gd name="connsiteX17" fmla="*/ 2638438 w 4144143"/>
                <a:gd name="connsiteY17" fmla="*/ 0 h 2123059"/>
                <a:gd name="connsiteX18" fmla="*/ 3287687 w 4144143"/>
                <a:gd name="connsiteY18" fmla="*/ 0 h 2123059"/>
                <a:gd name="connsiteX19" fmla="*/ 4144143 w 4144143"/>
                <a:gd name="connsiteY19" fmla="*/ 0 h 2123059"/>
                <a:gd name="connsiteX20" fmla="*/ 4144143 w 4144143"/>
                <a:gd name="connsiteY20" fmla="*/ 589736 h 2123059"/>
                <a:gd name="connsiteX21" fmla="*/ 4144143 w 4144143"/>
                <a:gd name="connsiteY21" fmla="*/ 1179473 h 2123059"/>
                <a:gd name="connsiteX22" fmla="*/ 4144143 w 4144143"/>
                <a:gd name="connsiteY22" fmla="*/ 1769209 h 212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44143" h="2123059" stroke="0" extrusionOk="0">
                  <a:moveTo>
                    <a:pt x="0" y="0"/>
                  </a:moveTo>
                  <a:cubicBezTo>
                    <a:pt x="320406" y="-10216"/>
                    <a:pt x="417366" y="4504"/>
                    <a:pt x="732132" y="0"/>
                  </a:cubicBezTo>
                  <a:cubicBezTo>
                    <a:pt x="1046898" y="-4504"/>
                    <a:pt x="1176581" y="17790"/>
                    <a:pt x="1422822" y="0"/>
                  </a:cubicBezTo>
                  <a:cubicBezTo>
                    <a:pt x="1669063" y="-17790"/>
                    <a:pt x="1930416" y="23343"/>
                    <a:pt x="2113513" y="0"/>
                  </a:cubicBezTo>
                  <a:cubicBezTo>
                    <a:pt x="2296610" y="-23343"/>
                    <a:pt x="2662301" y="-1846"/>
                    <a:pt x="2887086" y="0"/>
                  </a:cubicBezTo>
                  <a:cubicBezTo>
                    <a:pt x="3111871" y="1846"/>
                    <a:pt x="3338965" y="-17516"/>
                    <a:pt x="3494894" y="0"/>
                  </a:cubicBezTo>
                  <a:cubicBezTo>
                    <a:pt x="3650823" y="17516"/>
                    <a:pt x="3995646" y="24359"/>
                    <a:pt x="4144143" y="0"/>
                  </a:cubicBezTo>
                  <a:cubicBezTo>
                    <a:pt x="4172655" y="224658"/>
                    <a:pt x="4134664" y="384471"/>
                    <a:pt x="4144143" y="607428"/>
                  </a:cubicBezTo>
                  <a:cubicBezTo>
                    <a:pt x="4153622" y="830385"/>
                    <a:pt x="4159421" y="1026633"/>
                    <a:pt x="4144143" y="1144088"/>
                  </a:cubicBezTo>
                  <a:cubicBezTo>
                    <a:pt x="4128865" y="1261543"/>
                    <a:pt x="4140655" y="1486664"/>
                    <a:pt x="4144143" y="1769209"/>
                  </a:cubicBezTo>
                  <a:cubicBezTo>
                    <a:pt x="3972434" y="1930259"/>
                    <a:pt x="3928776" y="1953802"/>
                    <a:pt x="3790293" y="2123059"/>
                  </a:cubicBezTo>
                  <a:cubicBezTo>
                    <a:pt x="3523750" y="2111985"/>
                    <a:pt x="3432403" y="2128567"/>
                    <a:pt x="3120675" y="2123059"/>
                  </a:cubicBezTo>
                  <a:cubicBezTo>
                    <a:pt x="2808947" y="2117551"/>
                    <a:pt x="2749325" y="2100226"/>
                    <a:pt x="2451056" y="2123059"/>
                  </a:cubicBezTo>
                  <a:cubicBezTo>
                    <a:pt x="2152787" y="2145892"/>
                    <a:pt x="2169309" y="2108424"/>
                    <a:pt x="1933049" y="2123059"/>
                  </a:cubicBezTo>
                  <a:cubicBezTo>
                    <a:pt x="1696789" y="2137694"/>
                    <a:pt x="1637138" y="2115580"/>
                    <a:pt x="1415043" y="2123059"/>
                  </a:cubicBezTo>
                  <a:cubicBezTo>
                    <a:pt x="1192948" y="2130538"/>
                    <a:pt x="1065299" y="2121977"/>
                    <a:pt x="897036" y="2123059"/>
                  </a:cubicBezTo>
                  <a:cubicBezTo>
                    <a:pt x="728773" y="2124141"/>
                    <a:pt x="369293" y="2150930"/>
                    <a:pt x="0" y="2123059"/>
                  </a:cubicBezTo>
                  <a:cubicBezTo>
                    <a:pt x="-12101" y="1961087"/>
                    <a:pt x="13479" y="1701899"/>
                    <a:pt x="0" y="1592294"/>
                  </a:cubicBezTo>
                  <a:cubicBezTo>
                    <a:pt x="-13479" y="1482690"/>
                    <a:pt x="19406" y="1223795"/>
                    <a:pt x="0" y="1061530"/>
                  </a:cubicBezTo>
                  <a:cubicBezTo>
                    <a:pt x="-19406" y="899265"/>
                    <a:pt x="-1866" y="625608"/>
                    <a:pt x="0" y="488304"/>
                  </a:cubicBezTo>
                  <a:cubicBezTo>
                    <a:pt x="1866" y="351000"/>
                    <a:pt x="-5052" y="198574"/>
                    <a:pt x="0" y="0"/>
                  </a:cubicBezTo>
                  <a:close/>
                </a:path>
                <a:path w="4144143" h="2123059" fill="darkenLess" stroke="0" extrusionOk="0">
                  <a:moveTo>
                    <a:pt x="3790293" y="2123059"/>
                  </a:moveTo>
                  <a:cubicBezTo>
                    <a:pt x="3819221" y="1993749"/>
                    <a:pt x="3855619" y="1916344"/>
                    <a:pt x="3861063" y="1839979"/>
                  </a:cubicBezTo>
                  <a:cubicBezTo>
                    <a:pt x="3926308" y="1831154"/>
                    <a:pt x="4028288" y="1802944"/>
                    <a:pt x="4144143" y="1769209"/>
                  </a:cubicBezTo>
                  <a:cubicBezTo>
                    <a:pt x="3993699" y="1922461"/>
                    <a:pt x="3857174" y="2028801"/>
                    <a:pt x="3790293" y="2123059"/>
                  </a:cubicBezTo>
                  <a:close/>
                </a:path>
                <a:path w="4144143" h="2123059" fill="none" extrusionOk="0">
                  <a:moveTo>
                    <a:pt x="3790293" y="2123059"/>
                  </a:moveTo>
                  <a:cubicBezTo>
                    <a:pt x="3801440" y="2020715"/>
                    <a:pt x="3830565" y="1927834"/>
                    <a:pt x="3861063" y="1839979"/>
                  </a:cubicBezTo>
                  <a:cubicBezTo>
                    <a:pt x="3928246" y="1810493"/>
                    <a:pt x="4029788" y="1791379"/>
                    <a:pt x="4144143" y="1769209"/>
                  </a:cubicBezTo>
                  <a:cubicBezTo>
                    <a:pt x="3987371" y="1905945"/>
                    <a:pt x="3947084" y="1960119"/>
                    <a:pt x="3790293" y="2123059"/>
                  </a:cubicBezTo>
                  <a:cubicBezTo>
                    <a:pt x="3631619" y="2145882"/>
                    <a:pt x="3397805" y="2119539"/>
                    <a:pt x="3234383" y="2123059"/>
                  </a:cubicBezTo>
                  <a:cubicBezTo>
                    <a:pt x="3070961" y="2126580"/>
                    <a:pt x="2838092" y="2125740"/>
                    <a:pt x="2526862" y="2123059"/>
                  </a:cubicBezTo>
                  <a:cubicBezTo>
                    <a:pt x="2215632" y="2120378"/>
                    <a:pt x="2165036" y="2103483"/>
                    <a:pt x="1970952" y="2123059"/>
                  </a:cubicBezTo>
                  <a:cubicBezTo>
                    <a:pt x="1776868" y="2142636"/>
                    <a:pt x="1500920" y="2129065"/>
                    <a:pt x="1377140" y="2123059"/>
                  </a:cubicBezTo>
                  <a:cubicBezTo>
                    <a:pt x="1253360" y="2117053"/>
                    <a:pt x="865553" y="2110014"/>
                    <a:pt x="707521" y="2123059"/>
                  </a:cubicBezTo>
                  <a:cubicBezTo>
                    <a:pt x="549489" y="2136104"/>
                    <a:pt x="275174" y="2117532"/>
                    <a:pt x="0" y="2123059"/>
                  </a:cubicBezTo>
                  <a:cubicBezTo>
                    <a:pt x="-15964" y="2022849"/>
                    <a:pt x="17258" y="1867785"/>
                    <a:pt x="0" y="1655986"/>
                  </a:cubicBezTo>
                  <a:cubicBezTo>
                    <a:pt x="-17258" y="1444187"/>
                    <a:pt x="-2010" y="1387731"/>
                    <a:pt x="0" y="1125221"/>
                  </a:cubicBezTo>
                  <a:cubicBezTo>
                    <a:pt x="2010" y="862712"/>
                    <a:pt x="-16375" y="808891"/>
                    <a:pt x="0" y="636918"/>
                  </a:cubicBezTo>
                  <a:cubicBezTo>
                    <a:pt x="16375" y="464945"/>
                    <a:pt x="6595" y="285464"/>
                    <a:pt x="0" y="0"/>
                  </a:cubicBezTo>
                  <a:cubicBezTo>
                    <a:pt x="219275" y="-15627"/>
                    <a:pt x="350980" y="-3018"/>
                    <a:pt x="607808" y="0"/>
                  </a:cubicBezTo>
                  <a:cubicBezTo>
                    <a:pt x="864636" y="3018"/>
                    <a:pt x="1088644" y="-18517"/>
                    <a:pt x="1381381" y="0"/>
                  </a:cubicBezTo>
                  <a:cubicBezTo>
                    <a:pt x="1674118" y="18517"/>
                    <a:pt x="1796981" y="27808"/>
                    <a:pt x="1989189" y="0"/>
                  </a:cubicBezTo>
                  <a:cubicBezTo>
                    <a:pt x="2181397" y="-27808"/>
                    <a:pt x="2380277" y="-4991"/>
                    <a:pt x="2638438" y="0"/>
                  </a:cubicBezTo>
                  <a:cubicBezTo>
                    <a:pt x="2896599" y="4991"/>
                    <a:pt x="2999967" y="-30382"/>
                    <a:pt x="3287687" y="0"/>
                  </a:cubicBezTo>
                  <a:cubicBezTo>
                    <a:pt x="3575407" y="30382"/>
                    <a:pt x="3919556" y="-14645"/>
                    <a:pt x="4144143" y="0"/>
                  </a:cubicBezTo>
                  <a:cubicBezTo>
                    <a:pt x="4118077" y="224180"/>
                    <a:pt x="4172052" y="298860"/>
                    <a:pt x="4144143" y="589736"/>
                  </a:cubicBezTo>
                  <a:cubicBezTo>
                    <a:pt x="4116234" y="880612"/>
                    <a:pt x="4143248" y="967054"/>
                    <a:pt x="4144143" y="1179473"/>
                  </a:cubicBezTo>
                  <a:cubicBezTo>
                    <a:pt x="4145038" y="1391892"/>
                    <a:pt x="4168482" y="1579904"/>
                    <a:pt x="4144143" y="1769209"/>
                  </a:cubicBezTo>
                </a:path>
                <a:path w="4144143" h="2123059" fill="none" stroke="0" extrusionOk="0">
                  <a:moveTo>
                    <a:pt x="3790293" y="2123059"/>
                  </a:moveTo>
                  <a:cubicBezTo>
                    <a:pt x="3835880" y="1999888"/>
                    <a:pt x="3820600" y="1950378"/>
                    <a:pt x="3861063" y="1839979"/>
                  </a:cubicBezTo>
                  <a:cubicBezTo>
                    <a:pt x="3926411" y="1819747"/>
                    <a:pt x="4008025" y="1791340"/>
                    <a:pt x="4144143" y="1769209"/>
                  </a:cubicBezTo>
                  <a:cubicBezTo>
                    <a:pt x="4034985" y="1905067"/>
                    <a:pt x="3937956" y="1945760"/>
                    <a:pt x="3790293" y="2123059"/>
                  </a:cubicBezTo>
                  <a:cubicBezTo>
                    <a:pt x="3633514" y="2102926"/>
                    <a:pt x="3302650" y="2136062"/>
                    <a:pt x="3158578" y="2123059"/>
                  </a:cubicBezTo>
                  <a:cubicBezTo>
                    <a:pt x="3014507" y="2110056"/>
                    <a:pt x="2677065" y="2143583"/>
                    <a:pt x="2488959" y="2123059"/>
                  </a:cubicBezTo>
                  <a:cubicBezTo>
                    <a:pt x="2300853" y="2102535"/>
                    <a:pt x="2214041" y="2108883"/>
                    <a:pt x="1970952" y="2123059"/>
                  </a:cubicBezTo>
                  <a:cubicBezTo>
                    <a:pt x="1727863" y="2137235"/>
                    <a:pt x="1556057" y="2107403"/>
                    <a:pt x="1301334" y="2123059"/>
                  </a:cubicBezTo>
                  <a:cubicBezTo>
                    <a:pt x="1046611" y="2138715"/>
                    <a:pt x="925006" y="2126910"/>
                    <a:pt x="593813" y="2123059"/>
                  </a:cubicBezTo>
                  <a:cubicBezTo>
                    <a:pt x="262620" y="2119208"/>
                    <a:pt x="285663" y="2133948"/>
                    <a:pt x="0" y="2123059"/>
                  </a:cubicBezTo>
                  <a:cubicBezTo>
                    <a:pt x="15175" y="1904045"/>
                    <a:pt x="-27546" y="1763364"/>
                    <a:pt x="0" y="1571064"/>
                  </a:cubicBezTo>
                  <a:cubicBezTo>
                    <a:pt x="27546" y="1378765"/>
                    <a:pt x="6431" y="1235706"/>
                    <a:pt x="0" y="1082760"/>
                  </a:cubicBezTo>
                  <a:cubicBezTo>
                    <a:pt x="-6431" y="929814"/>
                    <a:pt x="-21987" y="826181"/>
                    <a:pt x="0" y="594457"/>
                  </a:cubicBezTo>
                  <a:cubicBezTo>
                    <a:pt x="21987" y="362733"/>
                    <a:pt x="5766" y="148449"/>
                    <a:pt x="0" y="0"/>
                  </a:cubicBezTo>
                  <a:cubicBezTo>
                    <a:pt x="177556" y="7684"/>
                    <a:pt x="389824" y="-8630"/>
                    <a:pt x="773573" y="0"/>
                  </a:cubicBezTo>
                  <a:cubicBezTo>
                    <a:pt x="1157322" y="8630"/>
                    <a:pt x="1186020" y="-12756"/>
                    <a:pt x="1339940" y="0"/>
                  </a:cubicBezTo>
                  <a:cubicBezTo>
                    <a:pt x="1493860" y="12756"/>
                    <a:pt x="1764349" y="-9301"/>
                    <a:pt x="1906306" y="0"/>
                  </a:cubicBezTo>
                  <a:cubicBezTo>
                    <a:pt x="2048263" y="9301"/>
                    <a:pt x="2239539" y="14424"/>
                    <a:pt x="2472672" y="0"/>
                  </a:cubicBezTo>
                  <a:cubicBezTo>
                    <a:pt x="2705805" y="-14424"/>
                    <a:pt x="2922249" y="-25009"/>
                    <a:pt x="3080480" y="0"/>
                  </a:cubicBezTo>
                  <a:cubicBezTo>
                    <a:pt x="3238711" y="25009"/>
                    <a:pt x="3680280" y="-51968"/>
                    <a:pt x="4144143" y="0"/>
                  </a:cubicBezTo>
                  <a:cubicBezTo>
                    <a:pt x="4140140" y="126073"/>
                    <a:pt x="4169123" y="305289"/>
                    <a:pt x="4144143" y="607428"/>
                  </a:cubicBezTo>
                  <a:cubicBezTo>
                    <a:pt x="4119163" y="909567"/>
                    <a:pt x="4136446" y="1009394"/>
                    <a:pt x="4144143" y="1144088"/>
                  </a:cubicBezTo>
                  <a:cubicBezTo>
                    <a:pt x="4151840" y="1278782"/>
                    <a:pt x="4124305" y="1521464"/>
                    <a:pt x="4144143" y="1769209"/>
                  </a:cubicBezTo>
                </a:path>
              </a:pathLst>
            </a:custGeom>
            <a:grpFill/>
            <a:ln w="28575">
              <a:solidFill>
                <a:srgbClr val="A28E6A"/>
              </a:solidFill>
              <a:extLst>
                <a:ext uri="{C807C97D-BFC1-408E-A445-0C87EB9F89A2}">
                  <ask:lineSketchStyleProps xmlns:ask="http://schemas.microsoft.com/office/drawing/2018/sketchyshapes" sd="748011319">
                    <a:prstGeom prst="foldedCorner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音声</a:t>
              </a:r>
              <a:r>
                <a:rPr kumimoji="1" lang="en-US" altLang="ja-JP" dirty="0">
                  <a:solidFill>
                    <a:schemeClr val="tx1"/>
                  </a:solidFill>
                </a:rPr>
                <a:t>ON/OFF</a:t>
              </a:r>
              <a:r>
                <a:rPr kumimoji="1" lang="ja-JP" altLang="en-US" dirty="0">
                  <a:solidFill>
                    <a:schemeClr val="tx1"/>
                  </a:solidFill>
                </a:rPr>
                <a:t>切り替え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音声種類選択</a:t>
              </a:r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画像アップロード</a:t>
              </a: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7C4CFCC-5C47-E6CB-0B9E-41544DA8697D}"/>
                </a:ext>
              </a:extLst>
            </p:cNvPr>
            <p:cNvSpPr txBox="1"/>
            <p:nvPr/>
          </p:nvSpPr>
          <p:spPr>
            <a:xfrm>
              <a:off x="7513327" y="1590360"/>
              <a:ext cx="213817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/>
                <a:t> </a:t>
              </a:r>
              <a:r>
                <a:rPr kumimoji="1" lang="ja-JP" altLang="en-US" sz="2800" b="1" dirty="0">
                  <a:solidFill>
                    <a:schemeClr val="tx1"/>
                  </a:solidFill>
                </a:rPr>
                <a:t>設定</a:t>
              </a:r>
            </a:p>
          </p:txBody>
        </p:sp>
      </p:grpSp>
      <p:sp>
        <p:nvSpPr>
          <p:cNvPr id="9" name="タイトル 8">
            <a:extLst>
              <a:ext uri="{FF2B5EF4-FFF2-40B4-BE49-F238E27FC236}">
                <a16:creationId xmlns:a16="http://schemas.microsoft.com/office/drawing/2014/main" id="{53ACAE22-7605-2252-5BEF-972900A7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824" y="2570165"/>
            <a:ext cx="3866516" cy="1422166"/>
          </a:xfrm>
        </p:spPr>
        <p:txBody>
          <a:bodyPr>
            <a:normAutofit/>
          </a:bodyPr>
          <a:lstStyle/>
          <a:p>
            <a:r>
              <a:rPr lang="ja-JP" altLang="en-US" sz="6600" dirty="0"/>
              <a:t>機能一覧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6DC3B8A-4F91-0A71-7F90-B6C97704FAFC}"/>
              </a:ext>
            </a:extLst>
          </p:cNvPr>
          <p:cNvGrpSpPr/>
          <p:nvPr/>
        </p:nvGrpSpPr>
        <p:grpSpPr>
          <a:xfrm>
            <a:off x="1294814" y="4477643"/>
            <a:ext cx="3544713" cy="2123057"/>
            <a:chOff x="1294814" y="4477643"/>
            <a:chExt cx="3544713" cy="2123057"/>
          </a:xfrm>
          <a:solidFill>
            <a:schemeClr val="bg1"/>
          </a:solidFill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09E1AE38-DCA5-4C03-D774-A6E9D4C13BE9}"/>
                </a:ext>
              </a:extLst>
            </p:cNvPr>
            <p:cNvGrpSpPr/>
            <p:nvPr/>
          </p:nvGrpSpPr>
          <p:grpSpPr>
            <a:xfrm>
              <a:off x="1294814" y="4477643"/>
              <a:ext cx="3544713" cy="2123057"/>
              <a:chOff x="7763482" y="4365318"/>
              <a:chExt cx="3544713" cy="2123057"/>
            </a:xfrm>
            <a:grpFill/>
          </p:grpSpPr>
          <p:sp>
            <p:nvSpPr>
              <p:cNvPr id="16" name="四角形: メモ 15">
                <a:extLst>
                  <a:ext uri="{FF2B5EF4-FFF2-40B4-BE49-F238E27FC236}">
                    <a16:creationId xmlns:a16="http://schemas.microsoft.com/office/drawing/2014/main" id="{26156339-96B0-68ED-71C5-F5230BC174EC}"/>
                  </a:ext>
                </a:extLst>
              </p:cNvPr>
              <p:cNvSpPr/>
              <p:nvPr/>
            </p:nvSpPr>
            <p:spPr>
              <a:xfrm rot="16200000">
                <a:off x="8474310" y="3654490"/>
                <a:ext cx="2123057" cy="3544713"/>
              </a:xfrm>
              <a:custGeom>
                <a:avLst/>
                <a:gdLst>
                  <a:gd name="connsiteX0" fmla="*/ 0 w 2123057"/>
                  <a:gd name="connsiteY0" fmla="*/ 0 h 3544713"/>
                  <a:gd name="connsiteX1" fmla="*/ 530764 w 2123057"/>
                  <a:gd name="connsiteY1" fmla="*/ 0 h 3544713"/>
                  <a:gd name="connsiteX2" fmla="*/ 1103990 w 2123057"/>
                  <a:gd name="connsiteY2" fmla="*/ 0 h 3544713"/>
                  <a:gd name="connsiteX3" fmla="*/ 1613523 w 2123057"/>
                  <a:gd name="connsiteY3" fmla="*/ 0 h 3544713"/>
                  <a:gd name="connsiteX4" fmla="*/ 2123057 w 2123057"/>
                  <a:gd name="connsiteY4" fmla="*/ 0 h 3544713"/>
                  <a:gd name="connsiteX5" fmla="*/ 2123057 w 2123057"/>
                  <a:gd name="connsiteY5" fmla="*/ 606264 h 3544713"/>
                  <a:gd name="connsiteX6" fmla="*/ 2123057 w 2123057"/>
                  <a:gd name="connsiteY6" fmla="*/ 1308254 h 3544713"/>
                  <a:gd name="connsiteX7" fmla="*/ 2123057 w 2123057"/>
                  <a:gd name="connsiteY7" fmla="*/ 1946426 h 3544713"/>
                  <a:gd name="connsiteX8" fmla="*/ 2123057 w 2123057"/>
                  <a:gd name="connsiteY8" fmla="*/ 2552690 h 3544713"/>
                  <a:gd name="connsiteX9" fmla="*/ 2123057 w 2123057"/>
                  <a:gd name="connsiteY9" fmla="*/ 3190863 h 3544713"/>
                  <a:gd name="connsiteX10" fmla="*/ 1769207 w 2123057"/>
                  <a:gd name="connsiteY10" fmla="*/ 3544713 h 3544713"/>
                  <a:gd name="connsiteX11" fmla="*/ 1179471 w 2123057"/>
                  <a:gd name="connsiteY11" fmla="*/ 3544713 h 3544713"/>
                  <a:gd name="connsiteX12" fmla="*/ 607428 w 2123057"/>
                  <a:gd name="connsiteY12" fmla="*/ 3544713 h 3544713"/>
                  <a:gd name="connsiteX13" fmla="*/ 0 w 2123057"/>
                  <a:gd name="connsiteY13" fmla="*/ 3544713 h 3544713"/>
                  <a:gd name="connsiteX14" fmla="*/ 0 w 2123057"/>
                  <a:gd name="connsiteY14" fmla="*/ 2989375 h 3544713"/>
                  <a:gd name="connsiteX15" fmla="*/ 0 w 2123057"/>
                  <a:gd name="connsiteY15" fmla="*/ 2363142 h 3544713"/>
                  <a:gd name="connsiteX16" fmla="*/ 0 w 2123057"/>
                  <a:gd name="connsiteY16" fmla="*/ 1807804 h 3544713"/>
                  <a:gd name="connsiteX17" fmla="*/ 0 w 2123057"/>
                  <a:gd name="connsiteY17" fmla="*/ 1287912 h 3544713"/>
                  <a:gd name="connsiteX18" fmla="*/ 0 w 2123057"/>
                  <a:gd name="connsiteY18" fmla="*/ 697127 h 3544713"/>
                  <a:gd name="connsiteX19" fmla="*/ 0 w 2123057"/>
                  <a:gd name="connsiteY19" fmla="*/ 0 h 3544713"/>
                  <a:gd name="connsiteX0" fmla="*/ 1769207 w 2123057"/>
                  <a:gd name="connsiteY0" fmla="*/ 3544713 h 3544713"/>
                  <a:gd name="connsiteX1" fmla="*/ 1839977 w 2123057"/>
                  <a:gd name="connsiteY1" fmla="*/ 3261633 h 3544713"/>
                  <a:gd name="connsiteX2" fmla="*/ 2123057 w 2123057"/>
                  <a:gd name="connsiteY2" fmla="*/ 3190863 h 3544713"/>
                  <a:gd name="connsiteX3" fmla="*/ 1769207 w 2123057"/>
                  <a:gd name="connsiteY3" fmla="*/ 3544713 h 3544713"/>
                  <a:gd name="connsiteX0" fmla="*/ 1769207 w 2123057"/>
                  <a:gd name="connsiteY0" fmla="*/ 3544713 h 3544713"/>
                  <a:gd name="connsiteX1" fmla="*/ 1839977 w 2123057"/>
                  <a:gd name="connsiteY1" fmla="*/ 3261633 h 3544713"/>
                  <a:gd name="connsiteX2" fmla="*/ 2123057 w 2123057"/>
                  <a:gd name="connsiteY2" fmla="*/ 3190863 h 3544713"/>
                  <a:gd name="connsiteX3" fmla="*/ 1769207 w 2123057"/>
                  <a:gd name="connsiteY3" fmla="*/ 3544713 h 3544713"/>
                  <a:gd name="connsiteX4" fmla="*/ 1179471 w 2123057"/>
                  <a:gd name="connsiteY4" fmla="*/ 3544713 h 3544713"/>
                  <a:gd name="connsiteX5" fmla="*/ 572044 w 2123057"/>
                  <a:gd name="connsiteY5" fmla="*/ 3544713 h 3544713"/>
                  <a:gd name="connsiteX6" fmla="*/ 0 w 2123057"/>
                  <a:gd name="connsiteY6" fmla="*/ 3544713 h 3544713"/>
                  <a:gd name="connsiteX7" fmla="*/ 0 w 2123057"/>
                  <a:gd name="connsiteY7" fmla="*/ 2918480 h 3544713"/>
                  <a:gd name="connsiteX8" fmla="*/ 0 w 2123057"/>
                  <a:gd name="connsiteY8" fmla="*/ 2363142 h 3544713"/>
                  <a:gd name="connsiteX9" fmla="*/ 0 w 2123057"/>
                  <a:gd name="connsiteY9" fmla="*/ 1878698 h 3544713"/>
                  <a:gd name="connsiteX10" fmla="*/ 0 w 2123057"/>
                  <a:gd name="connsiteY10" fmla="*/ 1252465 h 3544713"/>
                  <a:gd name="connsiteX11" fmla="*/ 0 w 2123057"/>
                  <a:gd name="connsiteY11" fmla="*/ 697127 h 3544713"/>
                  <a:gd name="connsiteX12" fmla="*/ 0 w 2123057"/>
                  <a:gd name="connsiteY12" fmla="*/ 0 h 3544713"/>
                  <a:gd name="connsiteX13" fmla="*/ 488303 w 2123057"/>
                  <a:gd name="connsiteY13" fmla="*/ 0 h 3544713"/>
                  <a:gd name="connsiteX14" fmla="*/ 1019067 w 2123057"/>
                  <a:gd name="connsiteY14" fmla="*/ 0 h 3544713"/>
                  <a:gd name="connsiteX15" fmla="*/ 1571062 w 2123057"/>
                  <a:gd name="connsiteY15" fmla="*/ 0 h 3544713"/>
                  <a:gd name="connsiteX16" fmla="*/ 2123057 w 2123057"/>
                  <a:gd name="connsiteY16" fmla="*/ 0 h 3544713"/>
                  <a:gd name="connsiteX17" fmla="*/ 2123057 w 2123057"/>
                  <a:gd name="connsiteY17" fmla="*/ 542447 h 3544713"/>
                  <a:gd name="connsiteX18" fmla="*/ 2123057 w 2123057"/>
                  <a:gd name="connsiteY18" fmla="*/ 1084893 h 3544713"/>
                  <a:gd name="connsiteX19" fmla="*/ 2123057 w 2123057"/>
                  <a:gd name="connsiteY19" fmla="*/ 1691157 h 3544713"/>
                  <a:gd name="connsiteX20" fmla="*/ 2123057 w 2123057"/>
                  <a:gd name="connsiteY20" fmla="*/ 2361239 h 3544713"/>
                  <a:gd name="connsiteX21" fmla="*/ 2123057 w 2123057"/>
                  <a:gd name="connsiteY21" fmla="*/ 3190863 h 354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23057" h="3544713" stroke="0" extrusionOk="0">
                    <a:moveTo>
                      <a:pt x="0" y="0"/>
                    </a:moveTo>
                    <a:cubicBezTo>
                      <a:pt x="166517" y="-20966"/>
                      <a:pt x="303513" y="-25745"/>
                      <a:pt x="530764" y="0"/>
                    </a:cubicBezTo>
                    <a:cubicBezTo>
                      <a:pt x="758015" y="25745"/>
                      <a:pt x="839693" y="496"/>
                      <a:pt x="1103990" y="0"/>
                    </a:cubicBezTo>
                    <a:cubicBezTo>
                      <a:pt x="1368287" y="-496"/>
                      <a:pt x="1495263" y="15078"/>
                      <a:pt x="1613523" y="0"/>
                    </a:cubicBezTo>
                    <a:cubicBezTo>
                      <a:pt x="1731783" y="-15078"/>
                      <a:pt x="1868420" y="7623"/>
                      <a:pt x="2123057" y="0"/>
                    </a:cubicBezTo>
                    <a:cubicBezTo>
                      <a:pt x="2112519" y="243898"/>
                      <a:pt x="2097543" y="326711"/>
                      <a:pt x="2123057" y="606264"/>
                    </a:cubicBezTo>
                    <a:cubicBezTo>
                      <a:pt x="2148571" y="885817"/>
                      <a:pt x="2105311" y="967430"/>
                      <a:pt x="2123057" y="1308254"/>
                    </a:cubicBezTo>
                    <a:cubicBezTo>
                      <a:pt x="2140804" y="1649078"/>
                      <a:pt x="2096456" y="1770922"/>
                      <a:pt x="2123057" y="1946426"/>
                    </a:cubicBezTo>
                    <a:cubicBezTo>
                      <a:pt x="2149658" y="2121930"/>
                      <a:pt x="2108932" y="2359552"/>
                      <a:pt x="2123057" y="2552690"/>
                    </a:cubicBezTo>
                    <a:cubicBezTo>
                      <a:pt x="2137182" y="2745828"/>
                      <a:pt x="2129112" y="2884185"/>
                      <a:pt x="2123057" y="3190863"/>
                    </a:cubicBezTo>
                    <a:cubicBezTo>
                      <a:pt x="1986112" y="3339308"/>
                      <a:pt x="1884427" y="3431458"/>
                      <a:pt x="1769207" y="3544713"/>
                    </a:cubicBezTo>
                    <a:cubicBezTo>
                      <a:pt x="1586527" y="3555625"/>
                      <a:pt x="1441198" y="3566763"/>
                      <a:pt x="1179471" y="3544713"/>
                    </a:cubicBezTo>
                    <a:cubicBezTo>
                      <a:pt x="917744" y="3522663"/>
                      <a:pt x="734541" y="3527099"/>
                      <a:pt x="607428" y="3544713"/>
                    </a:cubicBezTo>
                    <a:cubicBezTo>
                      <a:pt x="480315" y="3562327"/>
                      <a:pt x="131789" y="3546093"/>
                      <a:pt x="0" y="3544713"/>
                    </a:cubicBezTo>
                    <a:cubicBezTo>
                      <a:pt x="-23652" y="3301665"/>
                      <a:pt x="2515" y="3122527"/>
                      <a:pt x="0" y="2989375"/>
                    </a:cubicBezTo>
                    <a:cubicBezTo>
                      <a:pt x="-2515" y="2856223"/>
                      <a:pt x="22537" y="2616838"/>
                      <a:pt x="0" y="2363142"/>
                    </a:cubicBezTo>
                    <a:cubicBezTo>
                      <a:pt x="-22537" y="2109446"/>
                      <a:pt x="9711" y="2017033"/>
                      <a:pt x="0" y="1807804"/>
                    </a:cubicBezTo>
                    <a:cubicBezTo>
                      <a:pt x="-9711" y="1598575"/>
                      <a:pt x="7267" y="1473502"/>
                      <a:pt x="0" y="1287912"/>
                    </a:cubicBezTo>
                    <a:cubicBezTo>
                      <a:pt x="-7267" y="1102322"/>
                      <a:pt x="-25214" y="883109"/>
                      <a:pt x="0" y="697127"/>
                    </a:cubicBezTo>
                    <a:cubicBezTo>
                      <a:pt x="25214" y="511146"/>
                      <a:pt x="31313" y="192207"/>
                      <a:pt x="0" y="0"/>
                    </a:cubicBezTo>
                    <a:close/>
                  </a:path>
                  <a:path w="2123057" h="3544713" fill="darkenLess" stroke="0" extrusionOk="0">
                    <a:moveTo>
                      <a:pt x="1769207" y="3544713"/>
                    </a:moveTo>
                    <a:cubicBezTo>
                      <a:pt x="1786543" y="3474948"/>
                      <a:pt x="1808697" y="3337757"/>
                      <a:pt x="1839977" y="3261633"/>
                    </a:cubicBezTo>
                    <a:cubicBezTo>
                      <a:pt x="1946575" y="3242044"/>
                      <a:pt x="2018415" y="3211106"/>
                      <a:pt x="2123057" y="3190863"/>
                    </a:cubicBezTo>
                    <a:cubicBezTo>
                      <a:pt x="2010009" y="3317648"/>
                      <a:pt x="1866205" y="3426700"/>
                      <a:pt x="1769207" y="3544713"/>
                    </a:cubicBezTo>
                    <a:close/>
                  </a:path>
                  <a:path w="2123057" h="3544713" fill="none" extrusionOk="0">
                    <a:moveTo>
                      <a:pt x="1769207" y="3544713"/>
                    </a:moveTo>
                    <a:cubicBezTo>
                      <a:pt x="1776089" y="3476171"/>
                      <a:pt x="1818343" y="3361735"/>
                      <a:pt x="1839977" y="3261633"/>
                    </a:cubicBezTo>
                    <a:cubicBezTo>
                      <a:pt x="1969339" y="3226463"/>
                      <a:pt x="2048032" y="3210099"/>
                      <a:pt x="2123057" y="3190863"/>
                    </a:cubicBezTo>
                    <a:cubicBezTo>
                      <a:pt x="2026458" y="3262744"/>
                      <a:pt x="1849490" y="3446119"/>
                      <a:pt x="1769207" y="3544713"/>
                    </a:cubicBezTo>
                    <a:cubicBezTo>
                      <a:pt x="1603764" y="3527944"/>
                      <a:pt x="1352602" y="3567162"/>
                      <a:pt x="1179471" y="3544713"/>
                    </a:cubicBezTo>
                    <a:cubicBezTo>
                      <a:pt x="1006340" y="3522264"/>
                      <a:pt x="783541" y="3530553"/>
                      <a:pt x="572044" y="3544713"/>
                    </a:cubicBezTo>
                    <a:cubicBezTo>
                      <a:pt x="360547" y="3558873"/>
                      <a:pt x="259527" y="3530516"/>
                      <a:pt x="0" y="3544713"/>
                    </a:cubicBezTo>
                    <a:cubicBezTo>
                      <a:pt x="-4907" y="3287858"/>
                      <a:pt x="21105" y="3048370"/>
                      <a:pt x="0" y="2918480"/>
                    </a:cubicBezTo>
                    <a:cubicBezTo>
                      <a:pt x="-21105" y="2788590"/>
                      <a:pt x="-14734" y="2605512"/>
                      <a:pt x="0" y="2363142"/>
                    </a:cubicBezTo>
                    <a:cubicBezTo>
                      <a:pt x="14734" y="2120772"/>
                      <a:pt x="-1172" y="2033557"/>
                      <a:pt x="0" y="1878698"/>
                    </a:cubicBezTo>
                    <a:cubicBezTo>
                      <a:pt x="1172" y="1723839"/>
                      <a:pt x="19404" y="1543008"/>
                      <a:pt x="0" y="1252465"/>
                    </a:cubicBezTo>
                    <a:cubicBezTo>
                      <a:pt x="-19404" y="961922"/>
                      <a:pt x="25273" y="851118"/>
                      <a:pt x="0" y="697127"/>
                    </a:cubicBezTo>
                    <a:cubicBezTo>
                      <a:pt x="-25273" y="543136"/>
                      <a:pt x="6190" y="297547"/>
                      <a:pt x="0" y="0"/>
                    </a:cubicBezTo>
                    <a:cubicBezTo>
                      <a:pt x="233488" y="-13104"/>
                      <a:pt x="252246" y="-13579"/>
                      <a:pt x="488303" y="0"/>
                    </a:cubicBezTo>
                    <a:cubicBezTo>
                      <a:pt x="724360" y="13579"/>
                      <a:pt x="909893" y="7054"/>
                      <a:pt x="1019067" y="0"/>
                    </a:cubicBezTo>
                    <a:cubicBezTo>
                      <a:pt x="1128241" y="-7054"/>
                      <a:pt x="1395580" y="16090"/>
                      <a:pt x="1571062" y="0"/>
                    </a:cubicBezTo>
                    <a:cubicBezTo>
                      <a:pt x="1746545" y="-16090"/>
                      <a:pt x="2002167" y="-19545"/>
                      <a:pt x="2123057" y="0"/>
                    </a:cubicBezTo>
                    <a:cubicBezTo>
                      <a:pt x="2105847" y="227626"/>
                      <a:pt x="2102808" y="369803"/>
                      <a:pt x="2123057" y="542447"/>
                    </a:cubicBezTo>
                    <a:cubicBezTo>
                      <a:pt x="2143306" y="715091"/>
                      <a:pt x="2126707" y="868146"/>
                      <a:pt x="2123057" y="1084893"/>
                    </a:cubicBezTo>
                    <a:cubicBezTo>
                      <a:pt x="2119407" y="1301640"/>
                      <a:pt x="2098400" y="1451634"/>
                      <a:pt x="2123057" y="1691157"/>
                    </a:cubicBezTo>
                    <a:cubicBezTo>
                      <a:pt x="2147714" y="1930680"/>
                      <a:pt x="2112290" y="2112778"/>
                      <a:pt x="2123057" y="2361239"/>
                    </a:cubicBezTo>
                    <a:cubicBezTo>
                      <a:pt x="2133824" y="2609700"/>
                      <a:pt x="2087918" y="2805583"/>
                      <a:pt x="2123057" y="3190863"/>
                    </a:cubicBezTo>
                  </a:path>
                  <a:path w="2123057" h="3544713" fill="none" stroke="0" extrusionOk="0">
                    <a:moveTo>
                      <a:pt x="1769207" y="3544713"/>
                    </a:moveTo>
                    <a:cubicBezTo>
                      <a:pt x="1785806" y="3433858"/>
                      <a:pt x="1832389" y="3334760"/>
                      <a:pt x="1839977" y="3261633"/>
                    </a:cubicBezTo>
                    <a:cubicBezTo>
                      <a:pt x="1920674" y="3247345"/>
                      <a:pt x="2026028" y="3228083"/>
                      <a:pt x="2123057" y="3190863"/>
                    </a:cubicBezTo>
                    <a:cubicBezTo>
                      <a:pt x="1951774" y="3358595"/>
                      <a:pt x="1855788" y="3460097"/>
                      <a:pt x="1769207" y="3544713"/>
                    </a:cubicBezTo>
                    <a:cubicBezTo>
                      <a:pt x="1563398" y="3545163"/>
                      <a:pt x="1351283" y="3521848"/>
                      <a:pt x="1144087" y="3544713"/>
                    </a:cubicBezTo>
                    <a:cubicBezTo>
                      <a:pt x="936891" y="3567578"/>
                      <a:pt x="769488" y="3526666"/>
                      <a:pt x="536659" y="3544713"/>
                    </a:cubicBezTo>
                    <a:cubicBezTo>
                      <a:pt x="303830" y="3562760"/>
                      <a:pt x="255940" y="3540246"/>
                      <a:pt x="0" y="3544713"/>
                    </a:cubicBezTo>
                    <a:cubicBezTo>
                      <a:pt x="10231" y="3326058"/>
                      <a:pt x="2061" y="3242268"/>
                      <a:pt x="0" y="2989375"/>
                    </a:cubicBezTo>
                    <a:cubicBezTo>
                      <a:pt x="-2061" y="2736482"/>
                      <a:pt x="21057" y="2637869"/>
                      <a:pt x="0" y="2398589"/>
                    </a:cubicBezTo>
                    <a:cubicBezTo>
                      <a:pt x="-21057" y="2159309"/>
                      <a:pt x="-5101" y="2086838"/>
                      <a:pt x="0" y="1878698"/>
                    </a:cubicBezTo>
                    <a:cubicBezTo>
                      <a:pt x="5101" y="1670558"/>
                      <a:pt x="18401" y="1438025"/>
                      <a:pt x="0" y="1323360"/>
                    </a:cubicBezTo>
                    <a:cubicBezTo>
                      <a:pt x="-18401" y="1208695"/>
                      <a:pt x="-17985" y="811929"/>
                      <a:pt x="0" y="661680"/>
                    </a:cubicBezTo>
                    <a:cubicBezTo>
                      <a:pt x="17985" y="511431"/>
                      <a:pt x="11747" y="173927"/>
                      <a:pt x="0" y="0"/>
                    </a:cubicBezTo>
                    <a:cubicBezTo>
                      <a:pt x="175730" y="-2955"/>
                      <a:pt x="298477" y="5357"/>
                      <a:pt x="467073" y="0"/>
                    </a:cubicBezTo>
                    <a:cubicBezTo>
                      <a:pt x="635669" y="-5357"/>
                      <a:pt x="738567" y="21534"/>
                      <a:pt x="934145" y="0"/>
                    </a:cubicBezTo>
                    <a:cubicBezTo>
                      <a:pt x="1129723" y="-21534"/>
                      <a:pt x="1253216" y="24453"/>
                      <a:pt x="1507370" y="0"/>
                    </a:cubicBezTo>
                    <a:cubicBezTo>
                      <a:pt x="1761524" y="-24453"/>
                      <a:pt x="1907986" y="-1145"/>
                      <a:pt x="2123057" y="0"/>
                    </a:cubicBezTo>
                    <a:cubicBezTo>
                      <a:pt x="2137160" y="118224"/>
                      <a:pt x="2124240" y="416054"/>
                      <a:pt x="2123057" y="542447"/>
                    </a:cubicBezTo>
                    <a:cubicBezTo>
                      <a:pt x="2121874" y="668840"/>
                      <a:pt x="2103086" y="977748"/>
                      <a:pt x="2123057" y="1116802"/>
                    </a:cubicBezTo>
                    <a:cubicBezTo>
                      <a:pt x="2143028" y="1255856"/>
                      <a:pt x="2138894" y="1645773"/>
                      <a:pt x="2123057" y="1818792"/>
                    </a:cubicBezTo>
                    <a:cubicBezTo>
                      <a:pt x="2107221" y="1991811"/>
                      <a:pt x="2098604" y="2273673"/>
                      <a:pt x="2123057" y="2425056"/>
                    </a:cubicBezTo>
                    <a:cubicBezTo>
                      <a:pt x="2147510" y="2576439"/>
                      <a:pt x="2116867" y="3015517"/>
                      <a:pt x="2123057" y="3190863"/>
                    </a:cubicBezTo>
                  </a:path>
                </a:pathLst>
              </a:custGeom>
              <a:grpFill/>
              <a:ln w="28575">
                <a:solidFill>
                  <a:srgbClr val="A28E6A"/>
                </a:solidFill>
                <a:extLst>
                  <a:ext uri="{C807C97D-BFC1-408E-A445-0C87EB9F89A2}">
                    <ask:lineSketchStyleProps xmlns:ask="http://schemas.microsoft.com/office/drawing/2018/sketchyshapes" sd="4289737511">
                      <a:prstGeom prst="foldedCorner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9473E016-CCF7-AD79-2B41-84355352E253}"/>
                  </a:ext>
                </a:extLst>
              </p:cNvPr>
              <p:cNvSpPr txBox="1"/>
              <p:nvPr/>
            </p:nvSpPr>
            <p:spPr>
              <a:xfrm>
                <a:off x="8808438" y="4419754"/>
                <a:ext cx="1400041" cy="523220"/>
              </a:xfrm>
              <a:custGeom>
                <a:avLst/>
                <a:gdLst>
                  <a:gd name="connsiteX0" fmla="*/ 0 w 1400041"/>
                  <a:gd name="connsiteY0" fmla="*/ 0 h 523220"/>
                  <a:gd name="connsiteX1" fmla="*/ 438680 w 1400041"/>
                  <a:gd name="connsiteY1" fmla="*/ 0 h 523220"/>
                  <a:gd name="connsiteX2" fmla="*/ 933361 w 1400041"/>
                  <a:gd name="connsiteY2" fmla="*/ 0 h 523220"/>
                  <a:gd name="connsiteX3" fmla="*/ 1400041 w 1400041"/>
                  <a:gd name="connsiteY3" fmla="*/ 0 h 523220"/>
                  <a:gd name="connsiteX4" fmla="*/ 1400041 w 1400041"/>
                  <a:gd name="connsiteY4" fmla="*/ 523220 h 523220"/>
                  <a:gd name="connsiteX5" fmla="*/ 961361 w 1400041"/>
                  <a:gd name="connsiteY5" fmla="*/ 523220 h 523220"/>
                  <a:gd name="connsiteX6" fmla="*/ 508682 w 1400041"/>
                  <a:gd name="connsiteY6" fmla="*/ 523220 h 523220"/>
                  <a:gd name="connsiteX7" fmla="*/ 0 w 1400041"/>
                  <a:gd name="connsiteY7" fmla="*/ 523220 h 523220"/>
                  <a:gd name="connsiteX8" fmla="*/ 0 w 1400041"/>
                  <a:gd name="connsiteY8" fmla="*/ 0 h 523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0041" h="523220" fill="none" extrusionOk="0">
                    <a:moveTo>
                      <a:pt x="0" y="0"/>
                    </a:moveTo>
                    <a:cubicBezTo>
                      <a:pt x="172377" y="-17943"/>
                      <a:pt x="349696" y="16259"/>
                      <a:pt x="438680" y="0"/>
                    </a:cubicBezTo>
                    <a:cubicBezTo>
                      <a:pt x="527664" y="-16259"/>
                      <a:pt x="720525" y="20031"/>
                      <a:pt x="933361" y="0"/>
                    </a:cubicBezTo>
                    <a:cubicBezTo>
                      <a:pt x="1146197" y="-20031"/>
                      <a:pt x="1297127" y="1148"/>
                      <a:pt x="1400041" y="0"/>
                    </a:cubicBezTo>
                    <a:cubicBezTo>
                      <a:pt x="1423764" y="153961"/>
                      <a:pt x="1406682" y="315144"/>
                      <a:pt x="1400041" y="523220"/>
                    </a:cubicBezTo>
                    <a:cubicBezTo>
                      <a:pt x="1183093" y="510687"/>
                      <a:pt x="1127906" y="541295"/>
                      <a:pt x="961361" y="523220"/>
                    </a:cubicBezTo>
                    <a:cubicBezTo>
                      <a:pt x="794816" y="505145"/>
                      <a:pt x="622689" y="528782"/>
                      <a:pt x="508682" y="523220"/>
                    </a:cubicBezTo>
                    <a:cubicBezTo>
                      <a:pt x="394675" y="517658"/>
                      <a:pt x="244050" y="503181"/>
                      <a:pt x="0" y="523220"/>
                    </a:cubicBezTo>
                    <a:cubicBezTo>
                      <a:pt x="-10792" y="383678"/>
                      <a:pt x="-14407" y="213865"/>
                      <a:pt x="0" y="0"/>
                    </a:cubicBezTo>
                    <a:close/>
                  </a:path>
                  <a:path w="1400041" h="523220" stroke="0" extrusionOk="0">
                    <a:moveTo>
                      <a:pt x="0" y="0"/>
                    </a:moveTo>
                    <a:cubicBezTo>
                      <a:pt x="225462" y="12558"/>
                      <a:pt x="383804" y="-15455"/>
                      <a:pt x="480681" y="0"/>
                    </a:cubicBezTo>
                    <a:cubicBezTo>
                      <a:pt x="577558" y="15455"/>
                      <a:pt x="766696" y="7915"/>
                      <a:pt x="919360" y="0"/>
                    </a:cubicBezTo>
                    <a:cubicBezTo>
                      <a:pt x="1072024" y="-7915"/>
                      <a:pt x="1286570" y="-16650"/>
                      <a:pt x="1400041" y="0"/>
                    </a:cubicBezTo>
                    <a:cubicBezTo>
                      <a:pt x="1403942" y="110033"/>
                      <a:pt x="1375818" y="310048"/>
                      <a:pt x="1400041" y="523220"/>
                    </a:cubicBezTo>
                    <a:cubicBezTo>
                      <a:pt x="1183313" y="524330"/>
                      <a:pt x="1103160" y="508507"/>
                      <a:pt x="919360" y="523220"/>
                    </a:cubicBezTo>
                    <a:cubicBezTo>
                      <a:pt x="735560" y="537933"/>
                      <a:pt x="659316" y="506917"/>
                      <a:pt x="494681" y="523220"/>
                    </a:cubicBezTo>
                    <a:cubicBezTo>
                      <a:pt x="330046" y="539523"/>
                      <a:pt x="118484" y="545750"/>
                      <a:pt x="0" y="523220"/>
                    </a:cubicBezTo>
                    <a:cubicBezTo>
                      <a:pt x="18719" y="339509"/>
                      <a:pt x="-22216" y="1330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12878743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b="1" dirty="0"/>
                  <a:t>◎</a:t>
                </a:r>
                <a:r>
                  <a:rPr kumimoji="1" lang="ja-JP" altLang="en-US" sz="2800" b="1" dirty="0"/>
                  <a:t>実績</a:t>
                </a:r>
              </a:p>
            </p:txBody>
          </p:sp>
        </p:grp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C14CD50B-0822-879A-077A-FF7B609A17DA}"/>
                </a:ext>
              </a:extLst>
            </p:cNvPr>
            <p:cNvSpPr txBox="1"/>
            <p:nvPr/>
          </p:nvSpPr>
          <p:spPr>
            <a:xfrm>
              <a:off x="1636391" y="5475771"/>
              <a:ext cx="2954655" cy="646331"/>
            </a:xfrm>
            <a:custGeom>
              <a:avLst/>
              <a:gdLst>
                <a:gd name="connsiteX0" fmla="*/ 0 w 2954655"/>
                <a:gd name="connsiteY0" fmla="*/ 0 h 646331"/>
                <a:gd name="connsiteX1" fmla="*/ 620478 w 2954655"/>
                <a:gd name="connsiteY1" fmla="*/ 0 h 646331"/>
                <a:gd name="connsiteX2" fmla="*/ 1240955 w 2954655"/>
                <a:gd name="connsiteY2" fmla="*/ 0 h 646331"/>
                <a:gd name="connsiteX3" fmla="*/ 1831886 w 2954655"/>
                <a:gd name="connsiteY3" fmla="*/ 0 h 646331"/>
                <a:gd name="connsiteX4" fmla="*/ 2954655 w 2954655"/>
                <a:gd name="connsiteY4" fmla="*/ 0 h 646331"/>
                <a:gd name="connsiteX5" fmla="*/ 2954655 w 2954655"/>
                <a:gd name="connsiteY5" fmla="*/ 646331 h 646331"/>
                <a:gd name="connsiteX6" fmla="*/ 2452364 w 2954655"/>
                <a:gd name="connsiteY6" fmla="*/ 646331 h 646331"/>
                <a:gd name="connsiteX7" fmla="*/ 1861433 w 2954655"/>
                <a:gd name="connsiteY7" fmla="*/ 646331 h 646331"/>
                <a:gd name="connsiteX8" fmla="*/ 1359141 w 2954655"/>
                <a:gd name="connsiteY8" fmla="*/ 646331 h 646331"/>
                <a:gd name="connsiteX9" fmla="*/ 768210 w 2954655"/>
                <a:gd name="connsiteY9" fmla="*/ 646331 h 646331"/>
                <a:gd name="connsiteX10" fmla="*/ 0 w 2954655"/>
                <a:gd name="connsiteY10" fmla="*/ 646331 h 646331"/>
                <a:gd name="connsiteX11" fmla="*/ 0 w 2954655"/>
                <a:gd name="connsiteY11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4655" h="646331" fill="none" extrusionOk="0">
                  <a:moveTo>
                    <a:pt x="0" y="0"/>
                  </a:moveTo>
                  <a:cubicBezTo>
                    <a:pt x="168325" y="3939"/>
                    <a:pt x="346541" y="14450"/>
                    <a:pt x="620478" y="0"/>
                  </a:cubicBezTo>
                  <a:cubicBezTo>
                    <a:pt x="894415" y="-14450"/>
                    <a:pt x="1010056" y="16859"/>
                    <a:pt x="1240955" y="0"/>
                  </a:cubicBezTo>
                  <a:cubicBezTo>
                    <a:pt x="1471854" y="-16859"/>
                    <a:pt x="1629241" y="6035"/>
                    <a:pt x="1831886" y="0"/>
                  </a:cubicBezTo>
                  <a:cubicBezTo>
                    <a:pt x="2034531" y="-6035"/>
                    <a:pt x="2429470" y="48972"/>
                    <a:pt x="2954655" y="0"/>
                  </a:cubicBezTo>
                  <a:cubicBezTo>
                    <a:pt x="2956629" y="245331"/>
                    <a:pt x="2947863" y="388112"/>
                    <a:pt x="2954655" y="646331"/>
                  </a:cubicBezTo>
                  <a:cubicBezTo>
                    <a:pt x="2840363" y="640281"/>
                    <a:pt x="2627674" y="656732"/>
                    <a:pt x="2452364" y="646331"/>
                  </a:cubicBezTo>
                  <a:cubicBezTo>
                    <a:pt x="2277054" y="635930"/>
                    <a:pt x="2135059" y="645612"/>
                    <a:pt x="1861433" y="646331"/>
                  </a:cubicBezTo>
                  <a:cubicBezTo>
                    <a:pt x="1587807" y="647050"/>
                    <a:pt x="1467740" y="661074"/>
                    <a:pt x="1359141" y="646331"/>
                  </a:cubicBezTo>
                  <a:cubicBezTo>
                    <a:pt x="1250542" y="631588"/>
                    <a:pt x="973600" y="656699"/>
                    <a:pt x="768210" y="646331"/>
                  </a:cubicBezTo>
                  <a:cubicBezTo>
                    <a:pt x="562820" y="635963"/>
                    <a:pt x="308541" y="648768"/>
                    <a:pt x="0" y="646331"/>
                  </a:cubicBezTo>
                  <a:cubicBezTo>
                    <a:pt x="10803" y="408072"/>
                    <a:pt x="16670" y="142779"/>
                    <a:pt x="0" y="0"/>
                  </a:cubicBezTo>
                  <a:close/>
                </a:path>
                <a:path w="2954655" h="646331" stroke="0" extrusionOk="0">
                  <a:moveTo>
                    <a:pt x="0" y="0"/>
                  </a:moveTo>
                  <a:cubicBezTo>
                    <a:pt x="211310" y="31545"/>
                    <a:pt x="338276" y="24203"/>
                    <a:pt x="650024" y="0"/>
                  </a:cubicBezTo>
                  <a:cubicBezTo>
                    <a:pt x="961772" y="-24203"/>
                    <a:pt x="1016698" y="8535"/>
                    <a:pt x="1211409" y="0"/>
                  </a:cubicBezTo>
                  <a:cubicBezTo>
                    <a:pt x="1406120" y="-8535"/>
                    <a:pt x="1652369" y="-10635"/>
                    <a:pt x="1861433" y="0"/>
                  </a:cubicBezTo>
                  <a:cubicBezTo>
                    <a:pt x="2070497" y="10635"/>
                    <a:pt x="2250192" y="15465"/>
                    <a:pt x="2422817" y="0"/>
                  </a:cubicBezTo>
                  <a:cubicBezTo>
                    <a:pt x="2595442" y="-15465"/>
                    <a:pt x="2746114" y="21375"/>
                    <a:pt x="2954655" y="0"/>
                  </a:cubicBezTo>
                  <a:cubicBezTo>
                    <a:pt x="2939121" y="164971"/>
                    <a:pt x="2966479" y="501597"/>
                    <a:pt x="2954655" y="646331"/>
                  </a:cubicBezTo>
                  <a:cubicBezTo>
                    <a:pt x="2674899" y="632402"/>
                    <a:pt x="2543047" y="623065"/>
                    <a:pt x="2393271" y="646331"/>
                  </a:cubicBezTo>
                  <a:cubicBezTo>
                    <a:pt x="2243495" y="669597"/>
                    <a:pt x="2004175" y="651023"/>
                    <a:pt x="1831886" y="646331"/>
                  </a:cubicBezTo>
                  <a:cubicBezTo>
                    <a:pt x="1659598" y="641639"/>
                    <a:pt x="1512095" y="661420"/>
                    <a:pt x="1240955" y="646331"/>
                  </a:cubicBezTo>
                  <a:cubicBezTo>
                    <a:pt x="969815" y="631242"/>
                    <a:pt x="893335" y="623144"/>
                    <a:pt x="709117" y="646331"/>
                  </a:cubicBezTo>
                  <a:cubicBezTo>
                    <a:pt x="524899" y="669518"/>
                    <a:pt x="151143" y="675578"/>
                    <a:pt x="0" y="646331"/>
                  </a:cubicBezTo>
                  <a:cubicBezTo>
                    <a:pt x="-16161" y="448537"/>
                    <a:pt x="-6286" y="274430"/>
                    <a:pt x="0" y="0"/>
                  </a:cubicBezTo>
                  <a:close/>
                </a:path>
              </a:pathLst>
            </a:custGeom>
            <a:grpFill/>
            <a:ln>
              <a:noFill/>
              <a:extLst>
                <a:ext uri="{C807C97D-BFC1-408E-A445-0C87EB9F89A2}">
                  <ask:lineSketchStyleProps xmlns:ask="http://schemas.microsoft.com/office/drawing/2018/sketchyshapes" sd="26305184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取得済みの実績一覧の表示</a:t>
              </a:r>
              <a:endParaRPr kumimoji="1" lang="en-US" altLang="ja-JP" dirty="0"/>
            </a:p>
            <a:p>
              <a:endParaRPr kumimoji="1" lang="ja-JP" altLang="en-US" dirty="0"/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EAD231F4-0AD0-ED89-1BC4-EC726BF7511D}"/>
              </a:ext>
            </a:extLst>
          </p:cNvPr>
          <p:cNvGrpSpPr/>
          <p:nvPr/>
        </p:nvGrpSpPr>
        <p:grpSpPr>
          <a:xfrm>
            <a:off x="8136678" y="353807"/>
            <a:ext cx="3599033" cy="3799126"/>
            <a:chOff x="8136678" y="353807"/>
            <a:chExt cx="3599033" cy="3799126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E7E4D8E-92DB-7E63-6BA0-D022C1E2CC4A}"/>
                </a:ext>
              </a:extLst>
            </p:cNvPr>
            <p:cNvGrpSpPr/>
            <p:nvPr/>
          </p:nvGrpSpPr>
          <p:grpSpPr>
            <a:xfrm>
              <a:off x="8136678" y="353807"/>
              <a:ext cx="3599033" cy="3799126"/>
              <a:chOff x="3552628" y="2943661"/>
              <a:chExt cx="3544713" cy="3544714"/>
            </a:xfrm>
          </p:grpSpPr>
          <p:sp>
            <p:nvSpPr>
              <p:cNvPr id="14" name="四角形: メモ 13">
                <a:extLst>
                  <a:ext uri="{FF2B5EF4-FFF2-40B4-BE49-F238E27FC236}">
                    <a16:creationId xmlns:a16="http://schemas.microsoft.com/office/drawing/2014/main" id="{1F682986-9ECE-8360-334F-9CCE16F01FD7}"/>
                  </a:ext>
                </a:extLst>
              </p:cNvPr>
              <p:cNvSpPr/>
              <p:nvPr/>
            </p:nvSpPr>
            <p:spPr>
              <a:xfrm rot="16200000">
                <a:off x="3552628" y="2943661"/>
                <a:ext cx="3544714" cy="3544713"/>
              </a:xfrm>
              <a:custGeom>
                <a:avLst/>
                <a:gdLst>
                  <a:gd name="connsiteX0" fmla="*/ 0 w 3544714"/>
                  <a:gd name="connsiteY0" fmla="*/ 0 h 3544713"/>
                  <a:gd name="connsiteX1" fmla="*/ 590786 w 3544714"/>
                  <a:gd name="connsiteY1" fmla="*/ 0 h 3544713"/>
                  <a:gd name="connsiteX2" fmla="*/ 1110677 w 3544714"/>
                  <a:gd name="connsiteY2" fmla="*/ 0 h 3544713"/>
                  <a:gd name="connsiteX3" fmla="*/ 1666016 w 3544714"/>
                  <a:gd name="connsiteY3" fmla="*/ 0 h 3544713"/>
                  <a:gd name="connsiteX4" fmla="*/ 2150460 w 3544714"/>
                  <a:gd name="connsiteY4" fmla="*/ 0 h 3544713"/>
                  <a:gd name="connsiteX5" fmla="*/ 2705798 w 3544714"/>
                  <a:gd name="connsiteY5" fmla="*/ 0 h 3544713"/>
                  <a:gd name="connsiteX6" fmla="*/ 3544714 w 3544714"/>
                  <a:gd name="connsiteY6" fmla="*/ 0 h 3544713"/>
                  <a:gd name="connsiteX7" fmla="*/ 3544714 w 3544714"/>
                  <a:gd name="connsiteY7" fmla="*/ 649862 h 3544713"/>
                  <a:gd name="connsiteX8" fmla="*/ 3544714 w 3544714"/>
                  <a:gd name="connsiteY8" fmla="*/ 1211106 h 3544713"/>
                  <a:gd name="connsiteX9" fmla="*/ 3544714 w 3544714"/>
                  <a:gd name="connsiteY9" fmla="*/ 1742810 h 3544713"/>
                  <a:gd name="connsiteX10" fmla="*/ 3544714 w 3544714"/>
                  <a:gd name="connsiteY10" fmla="*/ 2274515 h 3544713"/>
                  <a:gd name="connsiteX11" fmla="*/ 3544714 w 3544714"/>
                  <a:gd name="connsiteY11" fmla="*/ 2953916 h 3544713"/>
                  <a:gd name="connsiteX12" fmla="*/ 3255223 w 3544714"/>
                  <a:gd name="connsiteY12" fmla="*/ 3243407 h 3544713"/>
                  <a:gd name="connsiteX13" fmla="*/ 2953917 w 3544714"/>
                  <a:gd name="connsiteY13" fmla="*/ 3544713 h 3544713"/>
                  <a:gd name="connsiteX14" fmla="*/ 2392673 w 3544714"/>
                  <a:gd name="connsiteY14" fmla="*/ 3544713 h 3544713"/>
                  <a:gd name="connsiteX15" fmla="*/ 1831429 w 3544714"/>
                  <a:gd name="connsiteY15" fmla="*/ 3544713 h 3544713"/>
                  <a:gd name="connsiteX16" fmla="*/ 1270184 w 3544714"/>
                  <a:gd name="connsiteY16" fmla="*/ 3544713 h 3544713"/>
                  <a:gd name="connsiteX17" fmla="*/ 738479 w 3544714"/>
                  <a:gd name="connsiteY17" fmla="*/ 3544713 h 3544713"/>
                  <a:gd name="connsiteX18" fmla="*/ 0 w 3544714"/>
                  <a:gd name="connsiteY18" fmla="*/ 3544713 h 3544713"/>
                  <a:gd name="connsiteX19" fmla="*/ 0 w 3544714"/>
                  <a:gd name="connsiteY19" fmla="*/ 2953928 h 3544713"/>
                  <a:gd name="connsiteX20" fmla="*/ 0 w 3544714"/>
                  <a:gd name="connsiteY20" fmla="*/ 2327695 h 3544713"/>
                  <a:gd name="connsiteX21" fmla="*/ 0 w 3544714"/>
                  <a:gd name="connsiteY21" fmla="*/ 1772357 h 3544713"/>
                  <a:gd name="connsiteX22" fmla="*/ 0 w 3544714"/>
                  <a:gd name="connsiteY22" fmla="*/ 1287912 h 3544713"/>
                  <a:gd name="connsiteX23" fmla="*/ 0 w 3544714"/>
                  <a:gd name="connsiteY23" fmla="*/ 697127 h 3544713"/>
                  <a:gd name="connsiteX24" fmla="*/ 0 w 3544714"/>
                  <a:gd name="connsiteY24" fmla="*/ 0 h 3544713"/>
                  <a:gd name="connsiteX0" fmla="*/ 2953917 w 3544714"/>
                  <a:gd name="connsiteY0" fmla="*/ 3544713 h 3544713"/>
                  <a:gd name="connsiteX1" fmla="*/ 3072076 w 3544714"/>
                  <a:gd name="connsiteY1" fmla="*/ 3072075 h 3544713"/>
                  <a:gd name="connsiteX2" fmla="*/ 3544714 w 3544714"/>
                  <a:gd name="connsiteY2" fmla="*/ 2953916 h 3544713"/>
                  <a:gd name="connsiteX3" fmla="*/ 3237500 w 3544714"/>
                  <a:gd name="connsiteY3" fmla="*/ 3261130 h 3544713"/>
                  <a:gd name="connsiteX4" fmla="*/ 2953917 w 3544714"/>
                  <a:gd name="connsiteY4" fmla="*/ 3544713 h 3544713"/>
                  <a:gd name="connsiteX0" fmla="*/ 2953917 w 3544714"/>
                  <a:gd name="connsiteY0" fmla="*/ 3544713 h 3544713"/>
                  <a:gd name="connsiteX1" fmla="*/ 3072076 w 3544714"/>
                  <a:gd name="connsiteY1" fmla="*/ 3072075 h 3544713"/>
                  <a:gd name="connsiteX2" fmla="*/ 3544714 w 3544714"/>
                  <a:gd name="connsiteY2" fmla="*/ 2953916 h 3544713"/>
                  <a:gd name="connsiteX3" fmla="*/ 3243408 w 3544714"/>
                  <a:gd name="connsiteY3" fmla="*/ 3255222 h 3544713"/>
                  <a:gd name="connsiteX4" fmla="*/ 2953917 w 3544714"/>
                  <a:gd name="connsiteY4" fmla="*/ 3544713 h 3544713"/>
                  <a:gd name="connsiteX5" fmla="*/ 2392673 w 3544714"/>
                  <a:gd name="connsiteY5" fmla="*/ 3544713 h 3544713"/>
                  <a:gd name="connsiteX6" fmla="*/ 1890507 w 3544714"/>
                  <a:gd name="connsiteY6" fmla="*/ 3544713 h 3544713"/>
                  <a:gd name="connsiteX7" fmla="*/ 1299723 w 3544714"/>
                  <a:gd name="connsiteY7" fmla="*/ 3544713 h 3544713"/>
                  <a:gd name="connsiteX8" fmla="*/ 649862 w 3544714"/>
                  <a:gd name="connsiteY8" fmla="*/ 3544713 h 3544713"/>
                  <a:gd name="connsiteX9" fmla="*/ 0 w 3544714"/>
                  <a:gd name="connsiteY9" fmla="*/ 3544713 h 3544713"/>
                  <a:gd name="connsiteX10" fmla="*/ 0 w 3544714"/>
                  <a:gd name="connsiteY10" fmla="*/ 3024822 h 3544713"/>
                  <a:gd name="connsiteX11" fmla="*/ 0 w 3544714"/>
                  <a:gd name="connsiteY11" fmla="*/ 2398589 h 3544713"/>
                  <a:gd name="connsiteX12" fmla="*/ 0 w 3544714"/>
                  <a:gd name="connsiteY12" fmla="*/ 1843251 h 3544713"/>
                  <a:gd name="connsiteX13" fmla="*/ 0 w 3544714"/>
                  <a:gd name="connsiteY13" fmla="*/ 1252465 h 3544713"/>
                  <a:gd name="connsiteX14" fmla="*/ 0 w 3544714"/>
                  <a:gd name="connsiteY14" fmla="*/ 768021 h 3544713"/>
                  <a:gd name="connsiteX15" fmla="*/ 0 w 3544714"/>
                  <a:gd name="connsiteY15" fmla="*/ 0 h 3544713"/>
                  <a:gd name="connsiteX16" fmla="*/ 555339 w 3544714"/>
                  <a:gd name="connsiteY16" fmla="*/ 0 h 3544713"/>
                  <a:gd name="connsiteX17" fmla="*/ 1181571 w 3544714"/>
                  <a:gd name="connsiteY17" fmla="*/ 0 h 3544713"/>
                  <a:gd name="connsiteX18" fmla="*/ 1843251 w 3544714"/>
                  <a:gd name="connsiteY18" fmla="*/ 0 h 3544713"/>
                  <a:gd name="connsiteX19" fmla="*/ 2398590 w 3544714"/>
                  <a:gd name="connsiteY19" fmla="*/ 0 h 3544713"/>
                  <a:gd name="connsiteX20" fmla="*/ 3544714 w 3544714"/>
                  <a:gd name="connsiteY20" fmla="*/ 0 h 3544713"/>
                  <a:gd name="connsiteX21" fmla="*/ 3544714 w 3544714"/>
                  <a:gd name="connsiteY21" fmla="*/ 590783 h 3544713"/>
                  <a:gd name="connsiteX22" fmla="*/ 3544714 w 3544714"/>
                  <a:gd name="connsiteY22" fmla="*/ 1122488 h 3544713"/>
                  <a:gd name="connsiteX23" fmla="*/ 3544714 w 3544714"/>
                  <a:gd name="connsiteY23" fmla="*/ 1713271 h 3544713"/>
                  <a:gd name="connsiteX24" fmla="*/ 3544714 w 3544714"/>
                  <a:gd name="connsiteY24" fmla="*/ 2304054 h 3544713"/>
                  <a:gd name="connsiteX25" fmla="*/ 3544714 w 3544714"/>
                  <a:gd name="connsiteY25" fmla="*/ 2953916 h 354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544714" h="3544713" stroke="0" extrusionOk="0">
                    <a:moveTo>
                      <a:pt x="0" y="0"/>
                    </a:moveTo>
                    <a:cubicBezTo>
                      <a:pt x="290566" y="191"/>
                      <a:pt x="308483" y="-18550"/>
                      <a:pt x="590786" y="0"/>
                    </a:cubicBezTo>
                    <a:cubicBezTo>
                      <a:pt x="873089" y="18550"/>
                      <a:pt x="864096" y="-16572"/>
                      <a:pt x="1110677" y="0"/>
                    </a:cubicBezTo>
                    <a:cubicBezTo>
                      <a:pt x="1357258" y="16572"/>
                      <a:pt x="1529005" y="-26430"/>
                      <a:pt x="1666016" y="0"/>
                    </a:cubicBezTo>
                    <a:cubicBezTo>
                      <a:pt x="1803027" y="26430"/>
                      <a:pt x="2012491" y="4839"/>
                      <a:pt x="2150460" y="0"/>
                    </a:cubicBezTo>
                    <a:cubicBezTo>
                      <a:pt x="2288429" y="-4839"/>
                      <a:pt x="2456643" y="-7130"/>
                      <a:pt x="2705798" y="0"/>
                    </a:cubicBezTo>
                    <a:cubicBezTo>
                      <a:pt x="2954953" y="7130"/>
                      <a:pt x="3337836" y="-36364"/>
                      <a:pt x="3544714" y="0"/>
                    </a:cubicBezTo>
                    <a:cubicBezTo>
                      <a:pt x="3533772" y="253558"/>
                      <a:pt x="3517942" y="365013"/>
                      <a:pt x="3544714" y="649862"/>
                    </a:cubicBezTo>
                    <a:cubicBezTo>
                      <a:pt x="3571486" y="934711"/>
                      <a:pt x="3523376" y="1069477"/>
                      <a:pt x="3544714" y="1211106"/>
                    </a:cubicBezTo>
                    <a:cubicBezTo>
                      <a:pt x="3566052" y="1352735"/>
                      <a:pt x="3532243" y="1528784"/>
                      <a:pt x="3544714" y="1742810"/>
                    </a:cubicBezTo>
                    <a:cubicBezTo>
                      <a:pt x="3557185" y="1956836"/>
                      <a:pt x="3523097" y="2039155"/>
                      <a:pt x="3544714" y="2274515"/>
                    </a:cubicBezTo>
                    <a:cubicBezTo>
                      <a:pt x="3566331" y="2509876"/>
                      <a:pt x="3557179" y="2703626"/>
                      <a:pt x="3544714" y="2953916"/>
                    </a:cubicBezTo>
                    <a:cubicBezTo>
                      <a:pt x="3467762" y="3017598"/>
                      <a:pt x="3396645" y="3130267"/>
                      <a:pt x="3255223" y="3243407"/>
                    </a:cubicBezTo>
                    <a:cubicBezTo>
                      <a:pt x="3113801" y="3356547"/>
                      <a:pt x="3110238" y="3417569"/>
                      <a:pt x="2953917" y="3544713"/>
                    </a:cubicBezTo>
                    <a:cubicBezTo>
                      <a:pt x="2726490" y="3530986"/>
                      <a:pt x="2556259" y="3531033"/>
                      <a:pt x="2392673" y="3544713"/>
                    </a:cubicBezTo>
                    <a:cubicBezTo>
                      <a:pt x="2229087" y="3558393"/>
                      <a:pt x="1977178" y="3542210"/>
                      <a:pt x="1831429" y="3544713"/>
                    </a:cubicBezTo>
                    <a:cubicBezTo>
                      <a:pt x="1685680" y="3547216"/>
                      <a:pt x="1500324" y="3550056"/>
                      <a:pt x="1270184" y="3544713"/>
                    </a:cubicBezTo>
                    <a:cubicBezTo>
                      <a:pt x="1040044" y="3539370"/>
                      <a:pt x="907391" y="3548433"/>
                      <a:pt x="738479" y="3544713"/>
                    </a:cubicBezTo>
                    <a:cubicBezTo>
                      <a:pt x="569567" y="3540993"/>
                      <a:pt x="232626" y="3539474"/>
                      <a:pt x="0" y="3544713"/>
                    </a:cubicBezTo>
                    <a:cubicBezTo>
                      <a:pt x="-11630" y="3334802"/>
                      <a:pt x="-11259" y="3185799"/>
                      <a:pt x="0" y="2953928"/>
                    </a:cubicBezTo>
                    <a:cubicBezTo>
                      <a:pt x="11259" y="2722058"/>
                      <a:pt x="9307" y="2552754"/>
                      <a:pt x="0" y="2327695"/>
                    </a:cubicBezTo>
                    <a:cubicBezTo>
                      <a:pt x="-9307" y="2102636"/>
                      <a:pt x="-6020" y="1885722"/>
                      <a:pt x="0" y="1772357"/>
                    </a:cubicBezTo>
                    <a:cubicBezTo>
                      <a:pt x="6020" y="1658992"/>
                      <a:pt x="12819" y="1401323"/>
                      <a:pt x="0" y="1287912"/>
                    </a:cubicBezTo>
                    <a:cubicBezTo>
                      <a:pt x="-12819" y="1174502"/>
                      <a:pt x="-27609" y="973914"/>
                      <a:pt x="0" y="697127"/>
                    </a:cubicBezTo>
                    <a:cubicBezTo>
                      <a:pt x="27609" y="420340"/>
                      <a:pt x="13537" y="207116"/>
                      <a:pt x="0" y="0"/>
                    </a:cubicBezTo>
                    <a:close/>
                  </a:path>
                  <a:path w="3544714" h="3544713" fill="darkenLess" stroke="0" extrusionOk="0">
                    <a:moveTo>
                      <a:pt x="2953917" y="3544713"/>
                    </a:moveTo>
                    <a:cubicBezTo>
                      <a:pt x="2959986" y="3440861"/>
                      <a:pt x="3006664" y="3242434"/>
                      <a:pt x="3072076" y="3072075"/>
                    </a:cubicBezTo>
                    <a:cubicBezTo>
                      <a:pt x="3205868" y="3063284"/>
                      <a:pt x="3399973" y="2973313"/>
                      <a:pt x="3544714" y="2953916"/>
                    </a:cubicBezTo>
                    <a:cubicBezTo>
                      <a:pt x="3472036" y="3013869"/>
                      <a:pt x="3333671" y="3187756"/>
                      <a:pt x="3237500" y="3261130"/>
                    </a:cubicBezTo>
                    <a:cubicBezTo>
                      <a:pt x="3141329" y="3334504"/>
                      <a:pt x="3060090" y="3422789"/>
                      <a:pt x="2953917" y="3544713"/>
                    </a:cubicBezTo>
                    <a:close/>
                  </a:path>
                  <a:path w="3544714" h="3544713" fill="none" extrusionOk="0">
                    <a:moveTo>
                      <a:pt x="2953917" y="3544713"/>
                    </a:moveTo>
                    <a:cubicBezTo>
                      <a:pt x="2986275" y="3432248"/>
                      <a:pt x="3003437" y="3263410"/>
                      <a:pt x="3072076" y="3072075"/>
                    </a:cubicBezTo>
                    <a:cubicBezTo>
                      <a:pt x="3253441" y="3034204"/>
                      <a:pt x="3305248" y="2993324"/>
                      <a:pt x="3544714" y="2953916"/>
                    </a:cubicBezTo>
                    <a:cubicBezTo>
                      <a:pt x="3413723" y="3107365"/>
                      <a:pt x="3337549" y="3179281"/>
                      <a:pt x="3243408" y="3255222"/>
                    </a:cubicBezTo>
                    <a:cubicBezTo>
                      <a:pt x="3149267" y="3331163"/>
                      <a:pt x="3095462" y="3410502"/>
                      <a:pt x="2953917" y="3544713"/>
                    </a:cubicBezTo>
                    <a:cubicBezTo>
                      <a:pt x="2726893" y="3523760"/>
                      <a:pt x="2589017" y="3553709"/>
                      <a:pt x="2392673" y="3544713"/>
                    </a:cubicBezTo>
                    <a:cubicBezTo>
                      <a:pt x="2196329" y="3535717"/>
                      <a:pt x="2095551" y="3542368"/>
                      <a:pt x="1890507" y="3544713"/>
                    </a:cubicBezTo>
                    <a:cubicBezTo>
                      <a:pt x="1685463" y="3547058"/>
                      <a:pt x="1426832" y="3536969"/>
                      <a:pt x="1299723" y="3544713"/>
                    </a:cubicBezTo>
                    <a:cubicBezTo>
                      <a:pt x="1172614" y="3552457"/>
                      <a:pt x="906697" y="3547372"/>
                      <a:pt x="649862" y="3544713"/>
                    </a:cubicBezTo>
                    <a:cubicBezTo>
                      <a:pt x="393027" y="3542054"/>
                      <a:pt x="233002" y="3551268"/>
                      <a:pt x="0" y="3544713"/>
                    </a:cubicBezTo>
                    <a:cubicBezTo>
                      <a:pt x="14487" y="3309098"/>
                      <a:pt x="9804" y="3194285"/>
                      <a:pt x="0" y="3024822"/>
                    </a:cubicBezTo>
                    <a:cubicBezTo>
                      <a:pt x="-9804" y="2855359"/>
                      <a:pt x="21814" y="2677664"/>
                      <a:pt x="0" y="2398589"/>
                    </a:cubicBezTo>
                    <a:cubicBezTo>
                      <a:pt x="-21814" y="2119514"/>
                      <a:pt x="-24090" y="2118752"/>
                      <a:pt x="0" y="1843251"/>
                    </a:cubicBezTo>
                    <a:cubicBezTo>
                      <a:pt x="24090" y="1567750"/>
                      <a:pt x="-15765" y="1409394"/>
                      <a:pt x="0" y="1252465"/>
                    </a:cubicBezTo>
                    <a:cubicBezTo>
                      <a:pt x="15765" y="1095536"/>
                      <a:pt x="11924" y="893724"/>
                      <a:pt x="0" y="768021"/>
                    </a:cubicBezTo>
                    <a:cubicBezTo>
                      <a:pt x="-11924" y="642318"/>
                      <a:pt x="-10645" y="304563"/>
                      <a:pt x="0" y="0"/>
                    </a:cubicBezTo>
                    <a:cubicBezTo>
                      <a:pt x="249736" y="841"/>
                      <a:pt x="381857" y="-18227"/>
                      <a:pt x="555339" y="0"/>
                    </a:cubicBezTo>
                    <a:cubicBezTo>
                      <a:pt x="728821" y="18227"/>
                      <a:pt x="925351" y="22405"/>
                      <a:pt x="1181571" y="0"/>
                    </a:cubicBezTo>
                    <a:cubicBezTo>
                      <a:pt x="1437791" y="-22405"/>
                      <a:pt x="1573962" y="-3516"/>
                      <a:pt x="1843251" y="0"/>
                    </a:cubicBezTo>
                    <a:cubicBezTo>
                      <a:pt x="2112540" y="3516"/>
                      <a:pt x="2191989" y="2311"/>
                      <a:pt x="2398590" y="0"/>
                    </a:cubicBezTo>
                    <a:cubicBezTo>
                      <a:pt x="2605191" y="-2311"/>
                      <a:pt x="3001176" y="13305"/>
                      <a:pt x="3544714" y="0"/>
                    </a:cubicBezTo>
                    <a:cubicBezTo>
                      <a:pt x="3533496" y="202328"/>
                      <a:pt x="3544883" y="460858"/>
                      <a:pt x="3544714" y="590783"/>
                    </a:cubicBezTo>
                    <a:cubicBezTo>
                      <a:pt x="3544545" y="720708"/>
                      <a:pt x="3547481" y="933434"/>
                      <a:pt x="3544714" y="1122488"/>
                    </a:cubicBezTo>
                    <a:cubicBezTo>
                      <a:pt x="3541947" y="1311543"/>
                      <a:pt x="3526233" y="1470992"/>
                      <a:pt x="3544714" y="1713271"/>
                    </a:cubicBezTo>
                    <a:cubicBezTo>
                      <a:pt x="3563195" y="1955550"/>
                      <a:pt x="3555983" y="2185449"/>
                      <a:pt x="3544714" y="2304054"/>
                    </a:cubicBezTo>
                    <a:cubicBezTo>
                      <a:pt x="3533445" y="2422659"/>
                      <a:pt x="3545490" y="2683135"/>
                      <a:pt x="3544714" y="2953916"/>
                    </a:cubicBezTo>
                  </a:path>
                  <a:path w="3544714" h="3544713" fill="none" stroke="0" extrusionOk="0">
                    <a:moveTo>
                      <a:pt x="2953917" y="3544713"/>
                    </a:moveTo>
                    <a:cubicBezTo>
                      <a:pt x="3009368" y="3338213"/>
                      <a:pt x="3053787" y="3197814"/>
                      <a:pt x="3072076" y="3072075"/>
                    </a:cubicBezTo>
                    <a:cubicBezTo>
                      <a:pt x="3261749" y="3005196"/>
                      <a:pt x="3328532" y="3006198"/>
                      <a:pt x="3544714" y="2953916"/>
                    </a:cubicBezTo>
                    <a:cubicBezTo>
                      <a:pt x="3459302" y="3067740"/>
                      <a:pt x="3350557" y="3166772"/>
                      <a:pt x="3237500" y="3261130"/>
                    </a:cubicBezTo>
                    <a:cubicBezTo>
                      <a:pt x="3124443" y="3355488"/>
                      <a:pt x="3081953" y="3439487"/>
                      <a:pt x="2953917" y="3544713"/>
                    </a:cubicBezTo>
                    <a:cubicBezTo>
                      <a:pt x="2795869" y="3524761"/>
                      <a:pt x="2558013" y="3542967"/>
                      <a:pt x="2422212" y="3544713"/>
                    </a:cubicBezTo>
                    <a:cubicBezTo>
                      <a:pt x="2286411" y="3546459"/>
                      <a:pt x="2143566" y="3554880"/>
                      <a:pt x="1920046" y="3544713"/>
                    </a:cubicBezTo>
                    <a:cubicBezTo>
                      <a:pt x="1696526" y="3534546"/>
                      <a:pt x="1495715" y="3547551"/>
                      <a:pt x="1329263" y="3544713"/>
                    </a:cubicBezTo>
                    <a:cubicBezTo>
                      <a:pt x="1162811" y="3541875"/>
                      <a:pt x="953084" y="3515632"/>
                      <a:pt x="708940" y="3544713"/>
                    </a:cubicBezTo>
                    <a:cubicBezTo>
                      <a:pt x="464796" y="3573794"/>
                      <a:pt x="161295" y="3573649"/>
                      <a:pt x="0" y="3544713"/>
                    </a:cubicBezTo>
                    <a:cubicBezTo>
                      <a:pt x="646" y="3417997"/>
                      <a:pt x="-6707" y="3142197"/>
                      <a:pt x="0" y="2953928"/>
                    </a:cubicBezTo>
                    <a:cubicBezTo>
                      <a:pt x="6707" y="2765659"/>
                      <a:pt x="1380" y="2498942"/>
                      <a:pt x="0" y="2363142"/>
                    </a:cubicBezTo>
                    <a:cubicBezTo>
                      <a:pt x="-1380" y="2227342"/>
                      <a:pt x="-14207" y="2097627"/>
                      <a:pt x="0" y="1878698"/>
                    </a:cubicBezTo>
                    <a:cubicBezTo>
                      <a:pt x="14207" y="1659769"/>
                      <a:pt x="-6698" y="1547170"/>
                      <a:pt x="0" y="1252465"/>
                    </a:cubicBezTo>
                    <a:cubicBezTo>
                      <a:pt x="6698" y="957760"/>
                      <a:pt x="21462" y="811912"/>
                      <a:pt x="0" y="626233"/>
                    </a:cubicBezTo>
                    <a:cubicBezTo>
                      <a:pt x="-21462" y="440554"/>
                      <a:pt x="237" y="172978"/>
                      <a:pt x="0" y="0"/>
                    </a:cubicBezTo>
                    <a:cubicBezTo>
                      <a:pt x="120251" y="-17871"/>
                      <a:pt x="275571" y="10506"/>
                      <a:pt x="519891" y="0"/>
                    </a:cubicBezTo>
                    <a:cubicBezTo>
                      <a:pt x="764211" y="-10506"/>
                      <a:pt x="982840" y="1228"/>
                      <a:pt x="1181571" y="0"/>
                    </a:cubicBezTo>
                    <a:cubicBezTo>
                      <a:pt x="1380302" y="-1228"/>
                      <a:pt x="1486254" y="1540"/>
                      <a:pt x="1736910" y="0"/>
                    </a:cubicBezTo>
                    <a:cubicBezTo>
                      <a:pt x="1987566" y="-1540"/>
                      <a:pt x="2138924" y="-775"/>
                      <a:pt x="2363143" y="0"/>
                    </a:cubicBezTo>
                    <a:cubicBezTo>
                      <a:pt x="2587362" y="775"/>
                      <a:pt x="2620970" y="-9294"/>
                      <a:pt x="2847587" y="0"/>
                    </a:cubicBezTo>
                    <a:cubicBezTo>
                      <a:pt x="3074204" y="9294"/>
                      <a:pt x="3247094" y="-18493"/>
                      <a:pt x="3544714" y="0"/>
                    </a:cubicBezTo>
                    <a:cubicBezTo>
                      <a:pt x="3562604" y="158917"/>
                      <a:pt x="3563736" y="392384"/>
                      <a:pt x="3544714" y="502166"/>
                    </a:cubicBezTo>
                    <a:cubicBezTo>
                      <a:pt x="3525692" y="611948"/>
                      <a:pt x="3540997" y="993386"/>
                      <a:pt x="3544714" y="1122488"/>
                    </a:cubicBezTo>
                    <a:cubicBezTo>
                      <a:pt x="3548431" y="1251590"/>
                      <a:pt x="3544867" y="1574470"/>
                      <a:pt x="3544714" y="1772350"/>
                    </a:cubicBezTo>
                    <a:cubicBezTo>
                      <a:pt x="3544561" y="1970230"/>
                      <a:pt x="3540213" y="2058050"/>
                      <a:pt x="3544714" y="2274515"/>
                    </a:cubicBezTo>
                    <a:cubicBezTo>
                      <a:pt x="3549215" y="2490981"/>
                      <a:pt x="3572012" y="2630331"/>
                      <a:pt x="3544714" y="2953916"/>
                    </a:cubicBezTo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A28E6A"/>
                </a:solidFill>
                <a:extLst>
                  <a:ext uri="{C807C97D-BFC1-408E-A445-0C87EB9F89A2}">
                    <ask:lineSketchStyleProps xmlns:ask="http://schemas.microsoft.com/office/drawing/2018/sketchyshapes" sd="2830084044">
                      <a:prstGeom prst="foldedCorner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87C1C37-C658-1580-B497-6B99535CA859}"/>
                  </a:ext>
                </a:extLst>
              </p:cNvPr>
              <p:cNvSpPr txBox="1"/>
              <p:nvPr/>
            </p:nvSpPr>
            <p:spPr>
              <a:xfrm>
                <a:off x="3992273" y="3168388"/>
                <a:ext cx="2532806" cy="89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b="1" dirty="0"/>
                  <a:t>◎</a:t>
                </a:r>
                <a:r>
                  <a:rPr kumimoji="1" lang="ja-JP" altLang="en-US" sz="2800" b="1" dirty="0"/>
                  <a:t>カレンダー</a:t>
                </a:r>
                <a:endParaRPr kumimoji="1" lang="ja-JP" altLang="en-US" sz="2800" b="1" dirty="0">
                  <a:solidFill>
                    <a:schemeClr val="tx1"/>
                  </a:solidFill>
                </a:endParaRPr>
              </a:p>
              <a:p>
                <a:endParaRPr kumimoji="1" lang="ja-JP" altLang="en-US" sz="2800" b="1" u="sng" dirty="0"/>
              </a:p>
            </p:txBody>
          </p:sp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DD5D59E3-C5D7-306F-8A7B-40182B049AFF}"/>
                </a:ext>
              </a:extLst>
            </p:cNvPr>
            <p:cNvSpPr txBox="1"/>
            <p:nvPr/>
          </p:nvSpPr>
          <p:spPr>
            <a:xfrm>
              <a:off x="8458867" y="1329745"/>
              <a:ext cx="295465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dirty="0"/>
                <a:t>カレンダー表示</a:t>
              </a:r>
              <a:endParaRPr kumimoji="1" lang="en-US" altLang="ja-JP" dirty="0"/>
            </a:p>
            <a:p>
              <a:pPr algn="ctr"/>
              <a:endParaRPr kumimoji="1" lang="en-US" altLang="ja-JP" dirty="0"/>
            </a:p>
            <a:p>
              <a:pPr algn="ctr"/>
              <a:r>
                <a:rPr kumimoji="1" lang="ja-JP" altLang="en-US" dirty="0"/>
                <a:t>タスク登録画面への遷移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当日タスクの確認</a:t>
              </a:r>
              <a:endParaRPr kumimoji="1" lang="en-US" altLang="ja-JP" dirty="0"/>
            </a:p>
            <a:p>
              <a:pPr algn="ctr"/>
              <a:endParaRPr kumimoji="1" lang="en-US" altLang="ja-JP" dirty="0"/>
            </a:p>
            <a:p>
              <a:pPr algn="ctr"/>
              <a:r>
                <a:rPr kumimoji="1" lang="ja-JP" altLang="en-US" dirty="0"/>
                <a:t>ドラッグアンドドロップで</a:t>
              </a:r>
              <a:endParaRPr kumimoji="1" lang="en-US" altLang="ja-JP" dirty="0"/>
            </a:p>
            <a:p>
              <a:pPr algn="ctr"/>
              <a:r>
                <a:rPr kumimoji="1" lang="ja-JP" altLang="en-US" dirty="0"/>
                <a:t>タスクの予定日変更</a:t>
              </a:r>
              <a:endParaRPr kumimoji="1" lang="en-US" altLang="ja-JP" dirty="0"/>
            </a:p>
            <a:p>
              <a:endParaRPr kumimoji="1" lang="ja-JP" altLang="en-US" dirty="0"/>
            </a:p>
          </p:txBody>
        </p:sp>
      </p:grpSp>
      <p:pic>
        <p:nvPicPr>
          <p:cNvPr id="32" name="グラフィックス 31" descr="筆の一描き">
            <a:extLst>
              <a:ext uri="{FF2B5EF4-FFF2-40B4-BE49-F238E27FC236}">
                <a16:creationId xmlns:a16="http://schemas.microsoft.com/office/drawing/2014/main" id="{6851A52C-2805-D4FB-6D65-9F1DD532D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207" y="2872949"/>
            <a:ext cx="5151991" cy="15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55000" t="-36000" r="-140000" b="-1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F1EAE4-148C-2A71-F7C2-FD800A97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169" y="2617164"/>
            <a:ext cx="9431866" cy="1623672"/>
          </a:xfrm>
        </p:spPr>
        <p:txBody>
          <a:bodyPr>
            <a:noAutofit/>
          </a:bodyPr>
          <a:lstStyle/>
          <a:p>
            <a:r>
              <a:rPr lang="ja-JP" altLang="en-US" sz="8800" dirty="0">
                <a:effectLst>
                  <a:reflection blurRad="6350" stA="55000" endA="300" endPos="45500" dir="5400000" sy="-100000" algn="bl" rotWithShape="0"/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こだわりポイント</a:t>
            </a:r>
            <a:r>
              <a:rPr lang="en-US" altLang="ja-JP" sz="8800" dirty="0">
                <a:effectLst>
                  <a:reflection blurRad="6350" stA="55000" endA="300" endPos="45500" dir="5400000" sy="-100000" algn="bl" rotWithShape="0"/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kumimoji="1" lang="ja-JP" altLang="en-US" sz="8800" dirty="0">
              <a:effectLst>
                <a:reflection blurRad="6350" stA="55000" endA="300" endPos="45500" dir="5400000" sy="-100000" algn="bl" rotWithShape="0"/>
              </a:effectLs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4" name="グラフィックス 3" descr="キー 単色塗りつぶし">
            <a:extLst>
              <a:ext uri="{FF2B5EF4-FFF2-40B4-BE49-F238E27FC236}">
                <a16:creationId xmlns:a16="http://schemas.microsoft.com/office/drawing/2014/main" id="{A9488358-EE8A-4300-F9B4-40DC06885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753278" y="2490216"/>
            <a:ext cx="1877568" cy="18775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E238ECD-0EB3-AFEB-B517-F2B855C84104}"/>
              </a:ext>
            </a:extLst>
          </p:cNvPr>
          <p:cNvGrpSpPr/>
          <p:nvPr/>
        </p:nvGrpSpPr>
        <p:grpSpPr>
          <a:xfrm>
            <a:off x="6916216" y="4240836"/>
            <a:ext cx="2711163" cy="937207"/>
            <a:chOff x="7477627" y="3758984"/>
            <a:chExt cx="2711163" cy="937207"/>
          </a:xfrm>
          <a:noFill/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4B172883-9108-AF92-FFB8-82DECC195DD1}"/>
                </a:ext>
              </a:extLst>
            </p:cNvPr>
            <p:cNvGrpSpPr/>
            <p:nvPr/>
          </p:nvGrpSpPr>
          <p:grpSpPr>
            <a:xfrm>
              <a:off x="7477627" y="3758984"/>
              <a:ext cx="2711163" cy="937207"/>
              <a:chOff x="7477627" y="3758984"/>
              <a:chExt cx="2711163" cy="937207"/>
            </a:xfrm>
            <a:grpFill/>
          </p:grpSpPr>
          <p:sp>
            <p:nvSpPr>
              <p:cNvPr id="11" name="タイトル 1">
                <a:extLst>
                  <a:ext uri="{FF2B5EF4-FFF2-40B4-BE49-F238E27FC236}">
                    <a16:creationId xmlns:a16="http://schemas.microsoft.com/office/drawing/2014/main" id="{47B69D10-82A1-EB64-A420-5AE12993B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7627" y="3848457"/>
                <a:ext cx="1541143" cy="84773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800" kern="1200" cap="none" baseline="0">
                    <a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tile tx="6350" ty="-127000" sx="65000" sy="64000" flip="none" algn="tl"/>
                    </a:blip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ja-JP" altLang="en-US" dirty="0">
                    <a:latin typeface="+mj-ea"/>
                  </a:rPr>
                  <a:t>  </a:t>
                </a:r>
                <a:r>
                  <a:rPr lang="en-US" altLang="ja-JP" sz="7700" dirty="0">
                    <a:latin typeface="+mj-ea"/>
                  </a:rPr>
                  <a:t>Sol</a:t>
                </a:r>
                <a:endParaRPr lang="ja-JP" altLang="en-US" sz="7700" dirty="0">
                  <a:latin typeface="+mj-ea"/>
                </a:endParaRPr>
              </a:p>
            </p:txBody>
          </p:sp>
          <p:sp>
            <p:nvSpPr>
              <p:cNvPr id="12" name="タイトル 1">
                <a:extLst>
                  <a:ext uri="{FF2B5EF4-FFF2-40B4-BE49-F238E27FC236}">
                    <a16:creationId xmlns:a16="http://schemas.microsoft.com/office/drawing/2014/main" id="{BC671B32-3CCD-0203-5F39-E943D34606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84768" y="3758984"/>
                <a:ext cx="1304022" cy="847734"/>
              </a:xfrm>
              <a:prstGeom prst="rect">
                <a:avLst/>
              </a:prstGeom>
              <a:grpFill/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800" kern="1200" cap="none" baseline="0">
                    <a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tile tx="6350" ty="-127000" sx="65000" sy="64000" flip="none" algn="tl"/>
                    </a:blip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ja-JP" altLang="en-US" dirty="0">
                    <a:latin typeface="+mj-ea"/>
                  </a:rPr>
                  <a:t>  </a:t>
                </a:r>
                <a:r>
                  <a:rPr lang="en-US" altLang="ja-JP" dirty="0">
                    <a:latin typeface="+mj-ea"/>
                  </a:rPr>
                  <a:t>ty</a:t>
                </a:r>
                <a:endParaRPr lang="ja-JP" altLang="en-US" sz="7700" dirty="0">
                  <a:latin typeface="+mj-ea"/>
                </a:endParaRPr>
              </a:p>
            </p:txBody>
          </p:sp>
        </p:grpSp>
        <p:sp>
          <p:nvSpPr>
            <p:cNvPr id="10" name="タイトル 1">
              <a:extLst>
                <a:ext uri="{FF2B5EF4-FFF2-40B4-BE49-F238E27FC236}">
                  <a16:creationId xmlns:a16="http://schemas.microsoft.com/office/drawing/2014/main" id="{E99108A7-3BC3-7B07-1177-D3F63682BA31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8886194" y="3932606"/>
              <a:ext cx="543283" cy="847734"/>
            </a:xfrm>
            <a:prstGeom prst="rect">
              <a:avLst/>
            </a:prstGeom>
            <a:grpFill/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800" kern="1200" cap="none" baseline="0">
                  <a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tile tx="6350" ty="-127000" sx="65000" sy="64000" flip="none" algn="tl"/>
                  </a:blip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ja-JP" altLang="en-US" dirty="0">
                  <a:latin typeface="+mj-ea"/>
                </a:rPr>
                <a:t>）</a:t>
              </a:r>
              <a:endParaRPr lang="ja-JP" altLang="en-US" sz="7700" dirty="0"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7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75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54000" t="-4000" r="-130000" b="-17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ACEC0AA-3ED6-7E1A-B381-4BF3697054B6}"/>
              </a:ext>
            </a:extLst>
          </p:cNvPr>
          <p:cNvSpPr/>
          <p:nvPr/>
        </p:nvSpPr>
        <p:spPr>
          <a:xfrm>
            <a:off x="6894289" y="1386680"/>
            <a:ext cx="4049482" cy="5202349"/>
          </a:xfrm>
          <a:prstGeom prst="rect">
            <a:avLst/>
          </a:prstGeom>
          <a:solidFill>
            <a:srgbClr val="A28E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12E8ACE-4217-86C8-0C4A-1D6024F5F1A6}"/>
              </a:ext>
            </a:extLst>
          </p:cNvPr>
          <p:cNvSpPr/>
          <p:nvPr/>
        </p:nvSpPr>
        <p:spPr>
          <a:xfrm>
            <a:off x="1377696" y="1386681"/>
            <a:ext cx="3920017" cy="5202350"/>
          </a:xfrm>
          <a:prstGeom prst="rect">
            <a:avLst/>
          </a:prstGeom>
          <a:solidFill>
            <a:srgbClr val="A28E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373D3108-86EC-7C73-7C11-ACDE2426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2" y="525493"/>
            <a:ext cx="10588751" cy="721803"/>
          </a:xfrm>
        </p:spPr>
        <p:txBody>
          <a:bodyPr>
            <a:noAutofit/>
          </a:bodyPr>
          <a:lstStyle/>
          <a:p>
            <a:r>
              <a:rPr lang="en-US" altLang="ja-JP" sz="6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ja-JP" altLang="en-US" sz="6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カレンダー</a:t>
            </a:r>
            <a:endParaRPr kumimoji="1" lang="ja-JP" altLang="en-US" sz="6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グラフィックス 4" descr="日毎カレンダー 単色塗りつぶし">
            <a:extLst>
              <a:ext uri="{FF2B5EF4-FFF2-40B4-BE49-F238E27FC236}">
                <a16:creationId xmlns:a16="http://schemas.microsoft.com/office/drawing/2014/main" id="{F01AB8A7-D780-DDBA-1BD1-6C406D89D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552" y="429194"/>
            <a:ext cx="914400" cy="914400"/>
          </a:xfrm>
          <a:prstGeom prst="rect">
            <a:avLst/>
          </a:prstGeom>
        </p:spPr>
      </p:pic>
      <p:pic>
        <p:nvPicPr>
          <p:cNvPr id="6" name="図 5" descr="カレンダー&#10;&#10;自動的に生成された説明">
            <a:extLst>
              <a:ext uri="{FF2B5EF4-FFF2-40B4-BE49-F238E27FC236}">
                <a16:creationId xmlns:a16="http://schemas.microsoft.com/office/drawing/2014/main" id="{D8FC7A74-D7DF-6872-EC6F-6C487E9451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07" t="3973" r="6886" b="4518"/>
          <a:stretch/>
        </p:blipFill>
        <p:spPr>
          <a:xfrm>
            <a:off x="1494971" y="1596571"/>
            <a:ext cx="3672115" cy="4832235"/>
          </a:xfrm>
          <a:prstGeom prst="rect">
            <a:avLst/>
          </a:prstGeom>
        </p:spPr>
      </p:pic>
      <p:pic>
        <p:nvPicPr>
          <p:cNvPr id="9" name="図 8" descr="グラフィカル ユーザー インターフェイス, ダイアグラム, アプリケーション&#10;&#10;自動的に生成された説明">
            <a:extLst>
              <a:ext uri="{FF2B5EF4-FFF2-40B4-BE49-F238E27FC236}">
                <a16:creationId xmlns:a16="http://schemas.microsoft.com/office/drawing/2014/main" id="{0C0EACF0-4CCF-75F7-79AA-49654E4597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1" t="2934" r="2504" b="1435"/>
          <a:stretch/>
        </p:blipFill>
        <p:spPr>
          <a:xfrm>
            <a:off x="7010400" y="1494971"/>
            <a:ext cx="3933371" cy="493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2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12000" t="-58000" r="-135000" b="-1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タイトル 1">
            <a:extLst>
              <a:ext uri="{FF2B5EF4-FFF2-40B4-BE49-F238E27FC236}">
                <a16:creationId xmlns:a16="http://schemas.microsoft.com/office/drawing/2014/main" id="{373D3108-86EC-7C73-7C11-ACDE2426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52" y="525493"/>
            <a:ext cx="10588751" cy="721803"/>
          </a:xfrm>
        </p:spPr>
        <p:txBody>
          <a:bodyPr>
            <a:noAutofit/>
          </a:bodyPr>
          <a:lstStyle/>
          <a:p>
            <a:r>
              <a:rPr lang="en-US" altLang="ja-JP" sz="6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ja-JP" altLang="en-US" sz="6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実績</a:t>
            </a:r>
            <a:endParaRPr kumimoji="1" lang="ja-JP" altLang="en-US" sz="6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6" name="グラフィックス 5" descr="メダル 単色塗りつぶし">
            <a:extLst>
              <a:ext uri="{FF2B5EF4-FFF2-40B4-BE49-F238E27FC236}">
                <a16:creationId xmlns:a16="http://schemas.microsoft.com/office/drawing/2014/main" id="{1B921B57-8033-F1EC-F9A9-8B496D54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552" y="429194"/>
            <a:ext cx="914400" cy="914400"/>
          </a:xfrm>
          <a:prstGeom prst="rect">
            <a:avLst/>
          </a:prstGeom>
        </p:spPr>
      </p:pic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62F031E3-BE0A-CD0C-BA26-BAA3BD815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88" y="1343594"/>
            <a:ext cx="9359944" cy="53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2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55000" t="-36000" r="-140000" b="-1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楕円 86">
            <a:extLst>
              <a:ext uri="{FF2B5EF4-FFF2-40B4-BE49-F238E27FC236}">
                <a16:creationId xmlns:a16="http://schemas.microsoft.com/office/drawing/2014/main" id="{96C11DD5-CE68-68DA-72FB-123041232A9C}"/>
              </a:ext>
            </a:extLst>
          </p:cNvPr>
          <p:cNvSpPr/>
          <p:nvPr/>
        </p:nvSpPr>
        <p:spPr>
          <a:xfrm>
            <a:off x="5363976" y="4114999"/>
            <a:ext cx="1278296" cy="1123897"/>
          </a:xfrm>
          <a:prstGeom prst="ellipse">
            <a:avLst/>
          </a:prstGeom>
          <a:solidFill>
            <a:srgbClr val="F6F5EE"/>
          </a:solidFill>
          <a:ln>
            <a:solidFill>
              <a:srgbClr val="F6F5E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3F1EAE4-148C-2A71-F7C2-FD800A97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98" y="1428750"/>
            <a:ext cx="11834502" cy="1623672"/>
          </a:xfrm>
        </p:spPr>
        <p:txBody>
          <a:bodyPr>
            <a:noAutofit/>
          </a:bodyPr>
          <a:lstStyle/>
          <a:p>
            <a:r>
              <a:rPr lang="ja-JP" altLang="en-US" sz="8800" dirty="0">
                <a:effectLst>
                  <a:glow rad="63500">
                    <a:srgbClr val="A28E6A">
                      <a:alpha val="40000"/>
                    </a:srgbClr>
                  </a:glow>
                  <a:outerShdw blurRad="50800" dist="50800" dir="4800000" sx="8000" sy="8000" algn="ctr" rotWithShape="0">
                    <a:srgbClr val="000000">
                      <a:alpha val="43137"/>
                    </a:srgbClr>
                  </a:outerShd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デモンストレーション</a:t>
            </a:r>
            <a:r>
              <a:rPr lang="en-US" altLang="ja-JP" sz="8800" dirty="0">
                <a:effectLst>
                  <a:glow rad="63500">
                    <a:srgbClr val="A28E6A">
                      <a:alpha val="40000"/>
                    </a:srgbClr>
                  </a:glo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kumimoji="1" lang="ja-JP" altLang="en-US" sz="8800" dirty="0">
              <a:effectLst>
                <a:glow rad="63500">
                  <a:srgbClr val="A28E6A">
                    <a:alpha val="40000"/>
                  </a:srgbClr>
                </a:glow>
              </a:effectLs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7" name="グラフィックス 56" descr="劇場 単色塗りつぶし">
            <a:extLst>
              <a:ext uri="{FF2B5EF4-FFF2-40B4-BE49-F238E27FC236}">
                <a16:creationId xmlns:a16="http://schemas.microsoft.com/office/drawing/2014/main" id="{09849582-66B7-303A-8A68-AF88229C3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481" y="3052422"/>
            <a:ext cx="4469038" cy="4243303"/>
          </a:xfrm>
          <a:prstGeom prst="rect">
            <a:avLst/>
          </a:prstGeom>
          <a:effectLst>
            <a:outerShdw blurRad="50800" dir="6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CCEFB69-367E-8537-5F7A-06FB015181CA}"/>
              </a:ext>
            </a:extLst>
          </p:cNvPr>
          <p:cNvSpPr txBox="1"/>
          <p:nvPr/>
        </p:nvSpPr>
        <p:spPr>
          <a:xfrm rot="16200000">
            <a:off x="5636106" y="4168262"/>
            <a:ext cx="919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57392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38CCD5-13CC-00FB-8106-9F77A368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はじめに</a:t>
            </a:r>
            <a:r>
              <a:rPr lang="en-US" altLang="ja-JP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endParaRPr lang="ja-JP" altLang="en-US" b="1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BBA342-325C-A37E-58FC-271D44E26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本発表に登場する要素は一部を除いてフィクションであり、実在の人物、団体とは一切関係がありません。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ただし、外星人はあなたのすぐそばにいるかもしれません</a:t>
            </a:r>
            <a:r>
              <a:rPr lang="en-US" altLang="ja-JP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endParaRPr lang="ja-JP" altLang="en-US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pic>
        <p:nvPicPr>
          <p:cNvPr id="4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A756FCD4-6D9C-016A-DC5C-2302F9E7F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2152" y="457200"/>
            <a:ext cx="609600" cy="609600"/>
          </a:xfrm>
          <a:prstGeom prst="rect">
            <a:avLst/>
          </a:prstGeom>
        </p:spPr>
      </p:pic>
      <p:pic>
        <p:nvPicPr>
          <p:cNvPr id="5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F9ACF8B1-4247-6CAB-C311-8305505965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3848" y="45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5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75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6000" t="-49000" r="-181000" b="-3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F1EAE4-148C-2A71-F7C2-FD800A97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0" y="3810192"/>
            <a:ext cx="8143729" cy="1623672"/>
          </a:xfrm>
          <a:noFill/>
        </p:spPr>
        <p:txBody>
          <a:bodyPr>
            <a:noAutofit/>
          </a:bodyPr>
          <a:lstStyle/>
          <a:p>
            <a:r>
              <a:rPr lang="ja-JP" altLang="en-US" sz="8800" dirty="0">
                <a:effectLst>
                  <a:glow rad="63500">
                    <a:srgbClr val="A28E6A">
                      <a:alpha val="40000"/>
                    </a:srgbClr>
                  </a:glow>
                </a:effectLs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開発エピソード</a:t>
            </a:r>
            <a:endParaRPr kumimoji="1" lang="ja-JP" altLang="en-US" sz="8800" dirty="0">
              <a:effectLst>
                <a:glow rad="63500">
                  <a:srgbClr val="A28E6A">
                    <a:alpha val="40000"/>
                  </a:srgbClr>
                </a:glow>
              </a:effectLs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24FFEBE-D8C4-72FF-E44A-91FF42AD1750}"/>
              </a:ext>
            </a:extLst>
          </p:cNvPr>
          <p:cNvGrpSpPr/>
          <p:nvPr/>
        </p:nvGrpSpPr>
        <p:grpSpPr>
          <a:xfrm>
            <a:off x="8315379" y="3810192"/>
            <a:ext cx="1812978" cy="1749937"/>
            <a:chOff x="5618665" y="4687154"/>
            <a:chExt cx="1812978" cy="1749937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AC3BEB6C-7789-1C37-DBA0-5273A05CA34D}"/>
                </a:ext>
              </a:extLst>
            </p:cNvPr>
            <p:cNvSpPr/>
            <p:nvPr/>
          </p:nvSpPr>
          <p:spPr>
            <a:xfrm>
              <a:off x="5618665" y="4687154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8" name="グラフィックス 7" descr="登山 単色塗りつぶし">
              <a:extLst>
                <a:ext uri="{FF2B5EF4-FFF2-40B4-BE49-F238E27FC236}">
                  <a16:creationId xmlns:a16="http://schemas.microsoft.com/office/drawing/2014/main" id="{E0C86681-64D7-5D39-34DF-EB10534A2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9743" y="5028188"/>
              <a:ext cx="1125861" cy="1125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9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000" r="-58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47892" y="585786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kumimoji="1" lang="ja-JP" altLang="en-US" sz="48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1266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所属：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名前：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担当：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7357996" y="3372714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成果点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1719035" y="3496715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苦労した点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ED920A1-EAB4-2CAD-C1BA-3281CA0C5A85}"/>
              </a:ext>
            </a:extLst>
          </p:cNvPr>
          <p:cNvSpPr txBox="1"/>
          <p:nvPr/>
        </p:nvSpPr>
        <p:spPr>
          <a:xfrm>
            <a:off x="5638668" y="1207740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株式会社</a:t>
            </a: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FPG</a:t>
            </a: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テクノロジー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BD2F39-34BF-ED5E-FE71-F3A27FD2A831}"/>
              </a:ext>
            </a:extLst>
          </p:cNvPr>
          <p:cNvSpPr txBox="1"/>
          <p:nvPr/>
        </p:nvSpPr>
        <p:spPr>
          <a:xfrm>
            <a:off x="5638668" y="1669404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メイズ雪</a:t>
            </a:r>
            <a:endParaRPr kumimoji="1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47293FF-328E-B9C4-E77D-40F6E3F581EB}"/>
              </a:ext>
            </a:extLst>
          </p:cNvPr>
          <p:cNvSpPr txBox="1"/>
          <p:nvPr/>
        </p:nvSpPr>
        <p:spPr>
          <a:xfrm>
            <a:off x="5638668" y="2131069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コミュニケーション・発表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6F840F-19E7-CDA1-7DF8-B6E22D434667}"/>
              </a:ext>
            </a:extLst>
          </p:cNvPr>
          <p:cNvSpPr txBox="1"/>
          <p:nvPr/>
        </p:nvSpPr>
        <p:spPr>
          <a:xfrm>
            <a:off x="648718" y="4265266"/>
            <a:ext cx="52576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DAO/Servlet</a:t>
            </a:r>
            <a:r>
              <a:rPr kumimoji="1" lang="ja-JP" altLang="en-US" sz="3200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の記述</a:t>
            </a:r>
            <a:endParaRPr kumimoji="1" lang="en-US" altLang="ja-JP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デザイン</a:t>
            </a:r>
            <a:r>
              <a:rPr kumimoji="1" lang="ja-JP" altLang="en-US" sz="3200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の適用</a:t>
            </a:r>
            <a:endParaRPr kumimoji="1" lang="en-US" altLang="ja-JP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4CA59E-32AF-2C24-49AE-0803994F98E2}"/>
              </a:ext>
            </a:extLst>
          </p:cNvPr>
          <p:cNvSpPr txBox="1"/>
          <p:nvPr/>
        </p:nvSpPr>
        <p:spPr>
          <a:xfrm>
            <a:off x="5906386" y="4080600"/>
            <a:ext cx="6096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DAO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等の役割を整理することができた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CSS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の記述が以前よりも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　スムーズに行うことができる　　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ja-JP" altLang="en-US" sz="3200" dirty="0">
                <a:solidFill>
                  <a:prstClr val="black"/>
                </a:solidFill>
                <a:latin typeface="Arial" panose="020B0604020202020204"/>
                <a:ea typeface="HGｺﾞｼｯｸM" panose="020B0609000000000000" pitchFamily="49" charset="-128"/>
              </a:rPr>
              <a:t>　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ようになった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2A5853-8EC3-5ED9-0BF6-98942CAD8B97}"/>
              </a:ext>
            </a:extLst>
          </p:cNvPr>
          <p:cNvSpPr txBox="1"/>
          <p:nvPr/>
        </p:nvSpPr>
        <p:spPr>
          <a:xfrm>
            <a:off x="1719035" y="2100892"/>
            <a:ext cx="1640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/>
              <a:t>いぬ</a:t>
            </a:r>
          </a:p>
        </p:txBody>
      </p:sp>
      <p:pic>
        <p:nvPicPr>
          <p:cNvPr id="15" name="グラフィックス 14" descr="恐竜の卵 枠線">
            <a:extLst>
              <a:ext uri="{FF2B5EF4-FFF2-40B4-BE49-F238E27FC236}">
                <a16:creationId xmlns:a16="http://schemas.microsoft.com/office/drawing/2014/main" id="{0274633E-72B0-03F0-C177-65365733A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1095" y="903898"/>
            <a:ext cx="1330464" cy="1330464"/>
          </a:xfrm>
          <a:prstGeom prst="rect">
            <a:avLst/>
          </a:prstGeom>
        </p:spPr>
      </p:pic>
      <p:pic>
        <p:nvPicPr>
          <p:cNvPr id="17" name="グラフィックス 16" descr="犬のエサ入れ 単色塗りつぶし">
            <a:extLst>
              <a:ext uri="{FF2B5EF4-FFF2-40B4-BE49-F238E27FC236}">
                <a16:creationId xmlns:a16="http://schemas.microsoft.com/office/drawing/2014/main" id="{906FBE88-E5BD-0E8A-342C-53D39808F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1095" y="1185927"/>
            <a:ext cx="1330464" cy="13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1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4000" t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23604" y="585787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1266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所属：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名前：</a:t>
            </a:r>
            <a:endParaRPr kumimoji="1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担当：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7357996" y="3372714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成果点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2001676" y="3429000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苦労した点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ED920A1-EAB4-2CAD-C1BA-3281CA0C5A85}"/>
              </a:ext>
            </a:extLst>
          </p:cNvPr>
          <p:cNvSpPr txBox="1"/>
          <p:nvPr/>
        </p:nvSpPr>
        <p:spPr>
          <a:xfrm>
            <a:off x="5638668" y="1207740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ネット・インフォメーション株式会社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BD2F39-34BF-ED5E-FE71-F3A27FD2A831}"/>
              </a:ext>
            </a:extLst>
          </p:cNvPr>
          <p:cNvSpPr txBox="1"/>
          <p:nvPr/>
        </p:nvSpPr>
        <p:spPr>
          <a:xfrm>
            <a:off x="5638668" y="1669404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前田侑毅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47293FF-328E-B9C4-E77D-40F6E3F581EB}"/>
              </a:ext>
            </a:extLst>
          </p:cNvPr>
          <p:cNvSpPr txBox="1"/>
          <p:nvPr/>
        </p:nvSpPr>
        <p:spPr>
          <a:xfrm>
            <a:off x="5638668" y="2131069"/>
            <a:ext cx="6096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品質管理担当</a:t>
            </a:r>
            <a:endParaRPr kumimoji="1" lang="en-US" altLang="ja-JP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26F840F-19E7-CDA1-7DF8-B6E22D434667}"/>
              </a:ext>
            </a:extLst>
          </p:cNvPr>
          <p:cNvSpPr txBox="1"/>
          <p:nvPr/>
        </p:nvSpPr>
        <p:spPr>
          <a:xfrm>
            <a:off x="381000" y="4030375"/>
            <a:ext cx="5257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Servlet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、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Dao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の理解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ペルソナに適している　　　　</a:t>
            </a:r>
            <a:r>
              <a:rPr kumimoji="1" lang="en-US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jsp,css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作成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4CA59E-32AF-2C24-49AE-0803994F98E2}"/>
              </a:ext>
            </a:extLst>
          </p:cNvPr>
          <p:cNvSpPr txBox="1"/>
          <p:nvPr/>
        </p:nvSpPr>
        <p:spPr>
          <a:xfrm>
            <a:off x="5906386" y="4080600"/>
            <a:ext cx="6096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jsp,css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のテンプレート作成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HGｺﾞｼｯｸM" panose="020B0609000000000000" pitchFamily="49" charset="-128"/>
                <a:cs typeface="+mn-cs"/>
              </a:rPr>
              <a:t>報告、連絡、相談を意識して　　　　　　　することができた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HGｺﾞｼｯｸM" panose="020B0609000000000000" pitchFamily="49" charset="-128"/>
              <a:cs typeface="+mn-cs"/>
            </a:endParaRPr>
          </a:p>
        </p:txBody>
      </p:sp>
      <p:pic>
        <p:nvPicPr>
          <p:cNvPr id="4" name="図 3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269DDF8C-DA49-8BD5-22CD-4F56C12C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85207" y="1283374"/>
            <a:ext cx="2159280" cy="116827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09D0AF-ADB2-F79A-261E-3556DD0E8181}"/>
              </a:ext>
            </a:extLst>
          </p:cNvPr>
          <p:cNvSpPr txBox="1"/>
          <p:nvPr/>
        </p:nvSpPr>
        <p:spPr>
          <a:xfrm>
            <a:off x="2163225" y="73068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ま</a:t>
            </a:r>
          </a:p>
        </p:txBody>
      </p:sp>
    </p:spTree>
    <p:extLst>
      <p:ext uri="{BB962C8B-B14F-4D97-AF65-F5344CB8AC3E}">
        <p14:creationId xmlns:p14="http://schemas.microsoft.com/office/powerpoint/2010/main" val="229206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39000" t="-17000" r="-24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23604" y="585787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55948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所属：エヌ・エス・ケイ株式会社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名前：岡本太一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担当：構成管理・</a:t>
            </a:r>
            <a:r>
              <a:rPr kumimoji="1" lang="en-US" altLang="ja-JP" sz="2800" b="1" dirty="0"/>
              <a:t>DBA</a:t>
            </a:r>
            <a:endParaRPr kumimoji="1" lang="ja-JP" altLang="en-US" sz="28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7784127" y="3680491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成果点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2512039" y="3680491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苦労した点</a:t>
            </a:r>
            <a:endParaRPr kumimoji="1" lang="en-US" altLang="ja-JP" sz="3200" dirty="0"/>
          </a:p>
        </p:txBody>
      </p:sp>
      <p:pic>
        <p:nvPicPr>
          <p:cNvPr id="3" name="図 2" descr="アイコン&#10;&#10;低い精度で自動的に生成された説明">
            <a:extLst>
              <a:ext uri="{FF2B5EF4-FFF2-40B4-BE49-F238E27FC236}">
                <a16:creationId xmlns:a16="http://schemas.microsoft.com/office/drawing/2014/main" id="{D003267F-8432-102B-07CF-77AE7BC60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9" t="4126" r="7492"/>
          <a:stretch/>
        </p:blipFill>
        <p:spPr>
          <a:xfrm>
            <a:off x="1710415" y="952699"/>
            <a:ext cx="1603248" cy="191204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8798FD2-C1BF-3C3F-2F0F-FBE94FD2E611}"/>
              </a:ext>
            </a:extLst>
          </p:cNvPr>
          <p:cNvSpPr txBox="1"/>
          <p:nvPr/>
        </p:nvSpPr>
        <p:spPr>
          <a:xfrm>
            <a:off x="1223604" y="4426858"/>
            <a:ext cx="5199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・先を見通した</a:t>
            </a:r>
            <a:r>
              <a:rPr kumimoji="1" lang="en-US" altLang="ja-JP" sz="2400" dirty="0"/>
              <a:t>DB</a:t>
            </a:r>
            <a:r>
              <a:rPr kumimoji="1" lang="ja-JP" altLang="en-US" sz="2400" dirty="0"/>
              <a:t>定義</a:t>
            </a:r>
            <a:endParaRPr kumimoji="1" lang="en-US" altLang="ja-JP" sz="2400" dirty="0"/>
          </a:p>
          <a:p>
            <a:r>
              <a:rPr kumimoji="1" lang="ja-JP" altLang="en-US" sz="2400" dirty="0"/>
              <a:t>・非同期通信やファイルのアップ</a:t>
            </a:r>
            <a:endParaRPr kumimoji="1" lang="en-US" altLang="ja-JP" sz="2400" dirty="0"/>
          </a:p>
          <a:p>
            <a:r>
              <a:rPr kumimoji="1" lang="ja-JP" altLang="en-US" sz="2400" dirty="0"/>
              <a:t>　ロード処理</a:t>
            </a:r>
            <a:endParaRPr kumimoji="1" lang="en-US" altLang="ja-JP" sz="2400" dirty="0"/>
          </a:p>
          <a:p>
            <a:r>
              <a:rPr kumimoji="1" lang="ja-JP" altLang="en-US" sz="2400" dirty="0"/>
              <a:t>・システムの結合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CB6540-B5CA-B00F-55E0-30DAD627EF5F}"/>
              </a:ext>
            </a:extLst>
          </p:cNvPr>
          <p:cNvSpPr txBox="1"/>
          <p:nvPr/>
        </p:nvSpPr>
        <p:spPr>
          <a:xfrm>
            <a:off x="6423028" y="4426858"/>
            <a:ext cx="5594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・設計のイメージが前よりもできるよ</a:t>
            </a:r>
            <a:endParaRPr kumimoji="1" lang="en-US" altLang="ja-JP" sz="2400" dirty="0"/>
          </a:p>
          <a:p>
            <a:r>
              <a:rPr kumimoji="1" lang="ja-JP" altLang="en-US" sz="2400" dirty="0"/>
              <a:t>　うになった</a:t>
            </a:r>
            <a:endParaRPr kumimoji="1" lang="en-US" altLang="ja-JP" sz="2400" dirty="0"/>
          </a:p>
          <a:p>
            <a:r>
              <a:rPr kumimoji="1" lang="ja-JP" altLang="en-US" sz="2400" dirty="0"/>
              <a:t>・非同期通信やファイルアップロード</a:t>
            </a:r>
            <a:endParaRPr kumimoji="1" lang="en-US" altLang="ja-JP" sz="2400" dirty="0"/>
          </a:p>
          <a:p>
            <a:r>
              <a:rPr kumimoji="1" lang="ja-JP" altLang="en-US" sz="2400" dirty="0"/>
              <a:t>　の方法がわかった</a:t>
            </a:r>
            <a:endParaRPr kumimoji="1" lang="en-US" altLang="ja-JP" sz="2400" dirty="0"/>
          </a:p>
          <a:p>
            <a:r>
              <a:rPr kumimoji="1" lang="ja-JP" altLang="en-US" sz="2400" dirty="0"/>
              <a:t>・エラーについて少し詳しくなった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C911CA1-6768-FEF7-5187-DD20A70BE33C}"/>
              </a:ext>
            </a:extLst>
          </p:cNvPr>
          <p:cNvSpPr txBox="1"/>
          <p:nvPr/>
        </p:nvSpPr>
        <p:spPr>
          <a:xfrm>
            <a:off x="2697326" y="1575971"/>
            <a:ext cx="800219" cy="15112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dirty="0"/>
              <a:t>とり</a:t>
            </a:r>
          </a:p>
        </p:txBody>
      </p:sp>
    </p:spTree>
    <p:extLst>
      <p:ext uri="{BB962C8B-B14F-4D97-AF65-F5344CB8AC3E}">
        <p14:creationId xmlns:p14="http://schemas.microsoft.com/office/powerpoint/2010/main" val="16179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204000" r="-181000" b="-3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23604" y="585787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7398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所属：ネット・インフォメーション株式会社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名前：深田遼</a:t>
            </a:r>
            <a:r>
              <a:rPr kumimoji="1" lang="en-US" altLang="ja-JP" sz="2800" b="1" dirty="0"/>
              <a:t>(</a:t>
            </a:r>
            <a:r>
              <a:rPr kumimoji="1" lang="ja-JP" altLang="en-US" sz="2800" b="1" dirty="0"/>
              <a:t>メフィラス</a:t>
            </a:r>
            <a:r>
              <a:rPr kumimoji="1" lang="en-US" altLang="ja-JP" sz="2800" b="1" dirty="0"/>
              <a:t>)</a:t>
            </a:r>
          </a:p>
          <a:p>
            <a:r>
              <a:rPr kumimoji="1" lang="ja-JP" altLang="en-US" sz="2800" b="1" dirty="0"/>
              <a:t>担当：構成管理担当、</a:t>
            </a:r>
            <a:r>
              <a:rPr kumimoji="1" lang="en-US" altLang="ja-JP" sz="2800" b="1" dirty="0"/>
              <a:t>DBA</a:t>
            </a:r>
            <a:endParaRPr kumimoji="1" lang="ja-JP" altLang="en-US" sz="28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6657692" y="3760004"/>
            <a:ext cx="440787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			</a:t>
            </a:r>
            <a:r>
              <a:rPr kumimoji="1" lang="ja-JP" altLang="en-US" sz="3200" dirty="0"/>
              <a:t>成果点</a:t>
            </a:r>
            <a:endParaRPr kumimoji="1" lang="en-US" altLang="ja-JP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細かくシステム設計を行うことで、ある程度完成のイメージを持てた　</a:t>
            </a: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プログラミングへの理解が深まった</a:t>
            </a:r>
          </a:p>
          <a:p>
            <a:endParaRPr kumimoji="1" lang="ja-JP" altLang="en-US" sz="32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431447" y="3643314"/>
            <a:ext cx="4948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3200" dirty="0"/>
              <a:t>			</a:t>
            </a:r>
            <a:r>
              <a:rPr kumimoji="1" lang="ja-JP" altLang="en-US" sz="3200" dirty="0"/>
              <a:t>苦労した点</a:t>
            </a:r>
            <a:endParaRPr kumimoji="1" lang="en-US" altLang="ja-JP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設計段階での作りこみと</a:t>
            </a:r>
            <a:r>
              <a:rPr kumimoji="1" lang="en-US" altLang="ja-JP" sz="2400" dirty="0"/>
              <a:t>JavaScript</a:t>
            </a:r>
            <a:r>
              <a:rPr kumimoji="1" lang="ja-JP" altLang="en-US" sz="2400" dirty="0"/>
              <a:t>でのイベント発火タイミング</a:t>
            </a:r>
          </a:p>
        </p:txBody>
      </p:sp>
      <p:pic>
        <p:nvPicPr>
          <p:cNvPr id="6" name="Picture 4" descr="fukada-ryo-plusdojo20さんのプロフィール写真">
            <a:extLst>
              <a:ext uri="{FF2B5EF4-FFF2-40B4-BE49-F238E27FC236}">
                <a16:creationId xmlns:a16="http://schemas.microsoft.com/office/drawing/2014/main" id="{5BFD7562-85BD-E51B-2E77-FE1A3292D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52" y="1064350"/>
            <a:ext cx="1671774" cy="16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2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27000" t="-95000" r="-191000" b="-3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楕円 23">
            <a:extLst>
              <a:ext uri="{FF2B5EF4-FFF2-40B4-BE49-F238E27FC236}">
                <a16:creationId xmlns:a16="http://schemas.microsoft.com/office/drawing/2014/main" id="{6FC11C42-FC93-CE20-357A-891043D85E9E}"/>
              </a:ext>
            </a:extLst>
          </p:cNvPr>
          <p:cNvSpPr/>
          <p:nvPr/>
        </p:nvSpPr>
        <p:spPr>
          <a:xfrm>
            <a:off x="1223604" y="585787"/>
            <a:ext cx="2576871" cy="2628900"/>
          </a:xfrm>
          <a:prstGeom prst="ellipse">
            <a:avLst/>
          </a:prstGeom>
          <a:ln>
            <a:solidFill>
              <a:srgbClr val="A28E6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9E9FDD-BCD3-29FA-ED35-8539F51A700E}"/>
              </a:ext>
            </a:extLst>
          </p:cNvPr>
          <p:cNvSpPr txBox="1"/>
          <p:nvPr/>
        </p:nvSpPr>
        <p:spPr>
          <a:xfrm>
            <a:off x="4371975" y="1207740"/>
            <a:ext cx="72971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/>
              <a:t>所属：株式会社</a:t>
            </a:r>
            <a:r>
              <a:rPr kumimoji="1" lang="en-US" altLang="ja-JP" sz="2800" b="1" dirty="0"/>
              <a:t>K</a:t>
            </a:r>
            <a:r>
              <a:rPr kumimoji="1" lang="ja-JP" altLang="en-US" sz="2800" b="1" dirty="0"/>
              <a:t>・システムソリューション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名前：豊山龍太朗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担当：チームリーダー、音声再生処理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6F8E345-1467-A915-40F1-E8103EEE0BA3}"/>
              </a:ext>
            </a:extLst>
          </p:cNvPr>
          <p:cNvSpPr txBox="1"/>
          <p:nvPr/>
        </p:nvSpPr>
        <p:spPr>
          <a:xfrm>
            <a:off x="6705600" y="3134821"/>
            <a:ext cx="4744277" cy="369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/>
              <a:t>成果点</a:t>
            </a:r>
            <a:endParaRPr kumimoji="1" lang="en-US" altLang="ja-JP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受け身でなくなった</a:t>
            </a:r>
            <a:endParaRPr kumimoji="1" lang="en-US" altLang="ja-JP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Audio</a:t>
            </a:r>
            <a:r>
              <a:rPr kumimoji="1" lang="ja-JP" altLang="en-US" sz="3200" dirty="0"/>
              <a:t>オブジェクトで</a:t>
            </a:r>
            <a:r>
              <a:rPr kumimoji="1" lang="en-US" altLang="ja-JP" sz="3200" dirty="0"/>
              <a:t>JavaScript</a:t>
            </a:r>
            <a:r>
              <a:rPr kumimoji="1" lang="ja-JP" altLang="en-US" sz="3200" dirty="0"/>
              <a:t>に音声を流す処理を記述できる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DD867C-DA53-24DF-1FEB-E1B40B8BA56A}"/>
              </a:ext>
            </a:extLst>
          </p:cNvPr>
          <p:cNvSpPr txBox="1"/>
          <p:nvPr/>
        </p:nvSpPr>
        <p:spPr>
          <a:xfrm>
            <a:off x="1345886" y="3167951"/>
            <a:ext cx="4909178" cy="3690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/>
              <a:t>苦労した点</a:t>
            </a:r>
            <a:endParaRPr kumimoji="1" lang="en-US" altLang="ja-JP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各個人の作業割り振り</a:t>
            </a:r>
            <a:endParaRPr kumimoji="1" lang="en-US" altLang="ja-JP" sz="3200" dirty="0"/>
          </a:p>
          <a:p>
            <a:pPr>
              <a:lnSpc>
                <a:spcPct val="150000"/>
              </a:lnSpc>
            </a:pPr>
            <a:r>
              <a:rPr kumimoji="1" lang="ja-JP" altLang="en-US" sz="3200" dirty="0"/>
              <a:t>→メンバーのサポートで作業に優先順位がつけられるようになった</a:t>
            </a:r>
            <a:endParaRPr kumimoji="1" lang="en-US" altLang="ja-JP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142AA6-E9E4-38B2-3B03-5AA6AAF9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50" y="924062"/>
            <a:ext cx="1934178" cy="193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439" y="-121968"/>
            <a:ext cx="2474864" cy="1767519"/>
          </a:xfrm>
        </p:spPr>
        <p:txBody>
          <a:bodyPr>
            <a:noAutofit/>
          </a:bodyPr>
          <a:lstStyle/>
          <a:p>
            <a:r>
              <a:rPr lang="ja-JP" altLang="en-US" sz="8800" b="1" dirty="0">
                <a:latin typeface="+mj-ea"/>
              </a:rPr>
              <a:t>謝辞</a:t>
            </a:r>
            <a:endParaRPr kumimoji="1" lang="ja-JP" altLang="en-US" sz="8800" b="1" dirty="0">
              <a:latin typeface="+mj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F11521-269C-62B0-8B6E-9A7A64A90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776" y="1538514"/>
            <a:ext cx="10051453" cy="5167083"/>
          </a:xfrm>
          <a:custGeom>
            <a:avLst/>
            <a:gdLst>
              <a:gd name="connsiteX0" fmla="*/ 0 w 10051453"/>
              <a:gd name="connsiteY0" fmla="*/ 0 h 5167083"/>
              <a:gd name="connsiteX1" fmla="*/ 10051453 w 10051453"/>
              <a:gd name="connsiteY1" fmla="*/ 0 h 5167083"/>
              <a:gd name="connsiteX2" fmla="*/ 10051453 w 10051453"/>
              <a:gd name="connsiteY2" fmla="*/ 5167083 h 5167083"/>
              <a:gd name="connsiteX3" fmla="*/ 0 w 10051453"/>
              <a:gd name="connsiteY3" fmla="*/ 5167083 h 5167083"/>
              <a:gd name="connsiteX4" fmla="*/ 0 w 10051453"/>
              <a:gd name="connsiteY4" fmla="*/ 0 h 5167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453" h="5167083" fill="none" extrusionOk="0">
                <a:moveTo>
                  <a:pt x="0" y="0"/>
                </a:moveTo>
                <a:cubicBezTo>
                  <a:pt x="3392969" y="-143214"/>
                  <a:pt x="7168965" y="-102276"/>
                  <a:pt x="10051453" y="0"/>
                </a:cubicBezTo>
                <a:cubicBezTo>
                  <a:pt x="9968660" y="757469"/>
                  <a:pt x="10021338" y="4487102"/>
                  <a:pt x="10051453" y="5167083"/>
                </a:cubicBezTo>
                <a:cubicBezTo>
                  <a:pt x="5574790" y="5008411"/>
                  <a:pt x="3113978" y="5267669"/>
                  <a:pt x="0" y="5167083"/>
                </a:cubicBezTo>
                <a:cubicBezTo>
                  <a:pt x="-39125" y="3546761"/>
                  <a:pt x="149953" y="1351460"/>
                  <a:pt x="0" y="0"/>
                </a:cubicBezTo>
                <a:close/>
              </a:path>
              <a:path w="10051453" h="5167083" stroke="0" extrusionOk="0">
                <a:moveTo>
                  <a:pt x="0" y="0"/>
                </a:moveTo>
                <a:cubicBezTo>
                  <a:pt x="3956988" y="117724"/>
                  <a:pt x="8100206" y="-52487"/>
                  <a:pt x="10051453" y="0"/>
                </a:cubicBezTo>
                <a:cubicBezTo>
                  <a:pt x="9961484" y="663715"/>
                  <a:pt x="10054752" y="3242425"/>
                  <a:pt x="10051453" y="5167083"/>
                </a:cubicBezTo>
                <a:cubicBezTo>
                  <a:pt x="8687397" y="5030516"/>
                  <a:pt x="1956902" y="5115579"/>
                  <a:pt x="0" y="5167083"/>
                </a:cubicBezTo>
                <a:cubicBezTo>
                  <a:pt x="-141882" y="3412878"/>
                  <a:pt x="142913" y="2455834"/>
                  <a:pt x="0" y="0"/>
                </a:cubicBezTo>
                <a:close/>
              </a:path>
            </a:pathLst>
          </a:custGeom>
          <a:ln>
            <a:solidFill>
              <a:srgbClr val="A28E6A"/>
            </a:solidFill>
            <a:extLst>
              <a:ext uri="{C807C97D-BFC1-408E-A445-0C87EB9F89A2}">
                <ask:lineSketchStyleProps xmlns:ask="http://schemas.microsoft.com/office/drawing/2018/sketchyshapes" sd="4203972312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kumimoji="1"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本システムを開発するにあたり、ご指導ご鞭撻いただいた</a:t>
            </a:r>
            <a:endParaRPr kumimoji="1" lang="en-US" altLang="ja-JP" sz="26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冨原講師、一戸講師に心より感謝いたします。</a:t>
            </a:r>
            <a:endParaRPr kumimoji="1" lang="en-US" altLang="ja-JP" sz="26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また、日頃より様々な知識を共有していただきました</a:t>
            </a:r>
            <a:endParaRPr lang="en-US" altLang="ja-JP" sz="26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ja-JP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F</a:t>
            </a:r>
            <a:r>
              <a:rPr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クラスの皆様にも感謝申し上げます。</a:t>
            </a:r>
            <a:endParaRPr lang="en-US" altLang="ja-JP" sz="26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そして、本研修に参加する機会を与えてくださりました</a:t>
            </a:r>
            <a:endParaRPr kumimoji="1" lang="en-US" altLang="ja-JP" sz="26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株式会社</a:t>
            </a:r>
            <a:r>
              <a:rPr kumimoji="1" lang="en-US" altLang="ja-JP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SE</a:t>
            </a:r>
            <a:r>
              <a:rPr kumimoji="1"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プラス</a:t>
            </a:r>
            <a:r>
              <a:rPr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の皆</a:t>
            </a:r>
            <a:r>
              <a:rPr kumimoji="1"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様、各メンバーの所属企業の皆様に</a:t>
            </a:r>
            <a:endParaRPr kumimoji="1" lang="en-US" altLang="ja-JP" sz="26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 </a:t>
            </a:r>
            <a:r>
              <a:rPr kumimoji="1" lang="ja-JP" altLang="en-US" sz="2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厚く御礼申し上げます。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2BC7CDD-8333-BB3C-8D71-86BA547A987D}"/>
              </a:ext>
            </a:extLst>
          </p:cNvPr>
          <p:cNvCxnSpPr/>
          <p:nvPr/>
        </p:nvCxnSpPr>
        <p:spPr>
          <a:xfrm>
            <a:off x="0" y="134192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5530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EF1394-0D6B-BDE8-AD3F-7D04497A1096}"/>
              </a:ext>
            </a:extLst>
          </p:cNvPr>
          <p:cNvSpPr txBox="1"/>
          <p:nvPr/>
        </p:nvSpPr>
        <p:spPr>
          <a:xfrm>
            <a:off x="5469465" y="4639731"/>
            <a:ext cx="6570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/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3546806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7E4421-FFE4-80EE-E049-06CEA624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169" y="2624328"/>
            <a:ext cx="10058400" cy="1609344"/>
          </a:xfrm>
        </p:spPr>
        <p:txBody>
          <a:bodyPr/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シン・ウルトラマン絶賛公開中！！</a:t>
            </a:r>
          </a:p>
        </p:txBody>
      </p:sp>
    </p:spTree>
    <p:extLst>
      <p:ext uri="{BB962C8B-B14F-4D97-AF65-F5344CB8AC3E}">
        <p14:creationId xmlns:p14="http://schemas.microsoft.com/office/powerpoint/2010/main" val="323075802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7000"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479" y="2584799"/>
            <a:ext cx="1606445" cy="1250346"/>
          </a:xfrm>
        </p:spPr>
        <p:txBody>
          <a:bodyPr rtlCol="0">
            <a:normAutofit/>
          </a:bodyPr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概要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2570075D-B382-F09F-59F4-06A9F395683D}"/>
              </a:ext>
            </a:extLst>
          </p:cNvPr>
          <p:cNvGrpSpPr/>
          <p:nvPr/>
        </p:nvGrpSpPr>
        <p:grpSpPr>
          <a:xfrm>
            <a:off x="7678756" y="4897777"/>
            <a:ext cx="2972095" cy="1167635"/>
            <a:chOff x="7678756" y="4897777"/>
            <a:chExt cx="2972095" cy="1167635"/>
          </a:xfrm>
        </p:grpSpPr>
        <p:sp>
          <p:nvSpPr>
            <p:cNvPr id="13" name="フリーフォーム: 図形 12">
              <a:extLst>
                <a:ext uri="{FF2B5EF4-FFF2-40B4-BE49-F238E27FC236}">
                  <a16:creationId xmlns:a16="http://schemas.microsoft.com/office/drawing/2014/main" id="{D65E57CD-C6AB-CAFB-E5A1-03AAC7654F2B}"/>
                </a:ext>
              </a:extLst>
            </p:cNvPr>
            <p:cNvSpPr/>
            <p:nvPr/>
          </p:nvSpPr>
          <p:spPr>
            <a:xfrm>
              <a:off x="7678756" y="4897777"/>
              <a:ext cx="2972095" cy="720000"/>
            </a:xfrm>
            <a:custGeom>
              <a:avLst/>
              <a:gdLst>
                <a:gd name="connsiteX0" fmla="*/ 0 w 2868750"/>
                <a:gd name="connsiteY0" fmla="*/ 0 h 720000"/>
                <a:gd name="connsiteX1" fmla="*/ 2868750 w 2868750"/>
                <a:gd name="connsiteY1" fmla="*/ 0 h 720000"/>
                <a:gd name="connsiteX2" fmla="*/ 2868750 w 2868750"/>
                <a:gd name="connsiteY2" fmla="*/ 720000 h 720000"/>
                <a:gd name="connsiteX3" fmla="*/ 0 w 2868750"/>
                <a:gd name="connsiteY3" fmla="*/ 720000 h 720000"/>
                <a:gd name="connsiteX4" fmla="*/ 0 w 2868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750" h="720000">
                  <a:moveTo>
                    <a:pt x="0" y="0"/>
                  </a:moveTo>
                  <a:lnTo>
                    <a:pt x="2868750" y="0"/>
                  </a:lnTo>
                  <a:lnTo>
                    <a:pt x="2868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ja-JP" altLang="en-US" sz="2800" b="1" kern="1200" noProof="0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開発過程について</a:t>
              </a:r>
              <a:endParaRPr lang="en-US" altLang="ja-JP" sz="2800" b="1" kern="1200" noProof="0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4D84420-3768-79A2-7DB1-566005558614}"/>
                </a:ext>
              </a:extLst>
            </p:cNvPr>
            <p:cNvSpPr txBox="1"/>
            <p:nvPr/>
          </p:nvSpPr>
          <p:spPr>
            <a:xfrm>
              <a:off x="7678756" y="5419081"/>
              <a:ext cx="2071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開発エピソード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個人の成果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4F19D7E4-3C87-A12C-A732-38A48F6DB22C}"/>
              </a:ext>
            </a:extLst>
          </p:cNvPr>
          <p:cNvGrpSpPr/>
          <p:nvPr/>
        </p:nvGrpSpPr>
        <p:grpSpPr>
          <a:xfrm>
            <a:off x="5618665" y="4687154"/>
            <a:ext cx="1812978" cy="1749937"/>
            <a:chOff x="5618665" y="4687154"/>
            <a:chExt cx="1812978" cy="174993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6839984F-736D-21D7-AD6A-8E227376BD60}"/>
                </a:ext>
              </a:extLst>
            </p:cNvPr>
            <p:cNvSpPr/>
            <p:nvPr/>
          </p:nvSpPr>
          <p:spPr>
            <a:xfrm>
              <a:off x="5618665" y="4687154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44" name="グラフィックス 43" descr="登山 単色塗りつぶし">
              <a:extLst>
                <a:ext uri="{FF2B5EF4-FFF2-40B4-BE49-F238E27FC236}">
                  <a16:creationId xmlns:a16="http://schemas.microsoft.com/office/drawing/2014/main" id="{302B4ACE-5E71-7C20-6C88-4E5E6206B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9743" y="5028188"/>
              <a:ext cx="1125861" cy="1125861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5090B340-AB04-F46E-E8EC-242C0D54F7B2}"/>
              </a:ext>
            </a:extLst>
          </p:cNvPr>
          <p:cNvGrpSpPr/>
          <p:nvPr/>
        </p:nvGrpSpPr>
        <p:grpSpPr>
          <a:xfrm>
            <a:off x="5553107" y="420909"/>
            <a:ext cx="1871030" cy="1749937"/>
            <a:chOff x="1655393" y="2092882"/>
            <a:chExt cx="1871030" cy="1749937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3CE61385-3A6C-491B-1A33-4EBFF52EA25A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28" name="グループ化 27">
              <a:extLst>
                <a:ext uri="{FF2B5EF4-FFF2-40B4-BE49-F238E27FC236}">
                  <a16:creationId xmlns:a16="http://schemas.microsoft.com/office/drawing/2014/main" id="{246941B8-1FB2-5309-DE1B-76F7BCAC128D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18" name="グラフィックス 17" descr="混乱した人 単色塗りつぶし">
                <a:extLst>
                  <a:ext uri="{FF2B5EF4-FFF2-40B4-BE49-F238E27FC236}">
                    <a16:creationId xmlns:a16="http://schemas.microsoft.com/office/drawing/2014/main" id="{5EE96EC5-8D20-FB57-6717-F396F2F5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09A73FC5-41FC-69BA-90AA-6A8A39B31A2B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5" name="グラフィックス 14" descr="混乱した人 単色塗りつぶし">
                  <a:extLst>
                    <a:ext uri="{FF2B5EF4-FFF2-40B4-BE49-F238E27FC236}">
                      <a16:creationId xmlns:a16="http://schemas.microsoft.com/office/drawing/2014/main" id="{D9D95E05-0C0B-7769-ADE3-6324DDEFF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9" name="グラフィックス 18" descr="混乱した人 単色塗りつぶし">
                  <a:extLst>
                    <a:ext uri="{FF2B5EF4-FFF2-40B4-BE49-F238E27FC236}">
                      <a16:creationId xmlns:a16="http://schemas.microsoft.com/office/drawing/2014/main" id="{19B8B4E0-D887-7F15-4368-BFAA5DDF5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20" name="グラフィックス 19" descr="混乱した人 単色塗りつぶし">
                  <a:extLst>
                    <a:ext uri="{FF2B5EF4-FFF2-40B4-BE49-F238E27FC236}">
                      <a16:creationId xmlns:a16="http://schemas.microsoft.com/office/drawing/2014/main" id="{EF29D259-74DE-75AC-19A3-38C769EA5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21" name="グラフィックス 20" descr="混乱した人 単色塗りつぶし">
                  <a:extLst>
                    <a:ext uri="{FF2B5EF4-FFF2-40B4-BE49-F238E27FC236}">
                      <a16:creationId xmlns:a16="http://schemas.microsoft.com/office/drawing/2014/main" id="{92F96B1C-190E-5E1E-F78C-AF986B443D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33B4C795-EA8B-4D76-1AE0-42D91A357F3D}"/>
              </a:ext>
            </a:extLst>
          </p:cNvPr>
          <p:cNvGrpSpPr/>
          <p:nvPr/>
        </p:nvGrpSpPr>
        <p:grpSpPr>
          <a:xfrm>
            <a:off x="7515637" y="522067"/>
            <a:ext cx="3694855" cy="1407309"/>
            <a:chOff x="7515637" y="522067"/>
            <a:chExt cx="3694855" cy="1407309"/>
          </a:xfrm>
        </p:grpSpPr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775F1B0E-177C-1071-4C23-56E9BEEBC4E9}"/>
                </a:ext>
              </a:extLst>
            </p:cNvPr>
            <p:cNvSpPr/>
            <p:nvPr/>
          </p:nvSpPr>
          <p:spPr>
            <a:xfrm>
              <a:off x="7515637" y="522067"/>
              <a:ext cx="2972095" cy="720000"/>
            </a:xfrm>
            <a:custGeom>
              <a:avLst/>
              <a:gdLst>
                <a:gd name="connsiteX0" fmla="*/ 0 w 2868750"/>
                <a:gd name="connsiteY0" fmla="*/ 0 h 720000"/>
                <a:gd name="connsiteX1" fmla="*/ 2868750 w 2868750"/>
                <a:gd name="connsiteY1" fmla="*/ 0 h 720000"/>
                <a:gd name="connsiteX2" fmla="*/ 2868750 w 2868750"/>
                <a:gd name="connsiteY2" fmla="*/ 720000 h 720000"/>
                <a:gd name="connsiteX3" fmla="*/ 0 w 2868750"/>
                <a:gd name="connsiteY3" fmla="*/ 720000 h 720000"/>
                <a:gd name="connsiteX4" fmla="*/ 0 w 2868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750" h="720000">
                  <a:moveTo>
                    <a:pt x="0" y="0"/>
                  </a:moveTo>
                  <a:lnTo>
                    <a:pt x="2868750" y="0"/>
                  </a:lnTo>
                  <a:lnTo>
                    <a:pt x="2868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ja-JP" altLang="en-US" sz="2800" b="1" kern="1200" noProof="0" dirty="0">
                  <a:latin typeface="Lucida Sans Unicode" panose="020B0602030504020204" pitchFamily="34" charset="0"/>
                  <a:ea typeface="ＭＳ ゴシック" panose="020B0609070205080204" pitchFamily="49" charset="-128"/>
                  <a:cs typeface="Lucida Sans Unicode" panose="020B0602030504020204" pitchFamily="34" charset="0"/>
                </a:rPr>
                <a:t>チームについて</a:t>
              </a:r>
              <a:endParaRPr lang="en-US" altLang="ja-JP" sz="2800" b="1" kern="1200" noProof="0" dirty="0">
                <a:latin typeface="Lucida Sans Unicode" panose="020B0602030504020204" pitchFamily="34" charset="0"/>
                <a:ea typeface="ＭＳ ゴシック" panose="020B0609070205080204" pitchFamily="49" charset="-128"/>
                <a:cs typeface="Lucida Sans Unicode" panose="020B0602030504020204" pitchFamily="34" charset="0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DD92D8A5-91EB-BF6E-EC74-0DA51FB3895D}"/>
                </a:ext>
              </a:extLst>
            </p:cNvPr>
            <p:cNvSpPr txBox="1"/>
            <p:nvPr/>
          </p:nvSpPr>
          <p:spPr>
            <a:xfrm>
              <a:off x="7678756" y="1006046"/>
              <a:ext cx="35317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チーム名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　「</a:t>
              </a:r>
              <a:r>
                <a:rPr kumimoji="1" lang="en-US" altLang="ja-JP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Current directory</a:t>
              </a: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」の由来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チーム内担当</a:t>
              </a:r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8A821D12-1687-A32A-6959-BF37277A7D34}"/>
              </a:ext>
            </a:extLst>
          </p:cNvPr>
          <p:cNvGrpSpPr/>
          <p:nvPr/>
        </p:nvGrpSpPr>
        <p:grpSpPr>
          <a:xfrm>
            <a:off x="5576185" y="2584799"/>
            <a:ext cx="1812978" cy="1749937"/>
            <a:chOff x="5576185" y="2584799"/>
            <a:chExt cx="1812978" cy="1749937"/>
          </a:xfrm>
        </p:grpSpPr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CEFC692D-DEA9-A6E7-43C0-AA7654A12D2E}"/>
                </a:ext>
              </a:extLst>
            </p:cNvPr>
            <p:cNvSpPr/>
            <p:nvPr/>
          </p:nvSpPr>
          <p:spPr>
            <a:xfrm>
              <a:off x="5576185" y="2584799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41" name="グラフィックス 40" descr="チェックリスト 単色塗りつぶし">
              <a:extLst>
                <a:ext uri="{FF2B5EF4-FFF2-40B4-BE49-F238E27FC236}">
                  <a16:creationId xmlns:a16="http://schemas.microsoft.com/office/drawing/2014/main" id="{A7F17467-4ED7-969B-73E6-46905790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29766" y="2783991"/>
              <a:ext cx="1290017" cy="1290017"/>
            </a:xfrm>
            <a:prstGeom prst="rect">
              <a:avLst/>
            </a:prstGeom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4C6A3521-74DD-4446-FA1A-C03ED5855363}"/>
              </a:ext>
            </a:extLst>
          </p:cNvPr>
          <p:cNvGrpSpPr/>
          <p:nvPr/>
        </p:nvGrpSpPr>
        <p:grpSpPr>
          <a:xfrm>
            <a:off x="7431643" y="2584799"/>
            <a:ext cx="3061878" cy="1625669"/>
            <a:chOff x="7431643" y="2584799"/>
            <a:chExt cx="3061878" cy="1625669"/>
          </a:xfrm>
        </p:grpSpPr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A3E38F40-D2F8-EAFE-79C5-A11758BA20F6}"/>
                </a:ext>
              </a:extLst>
            </p:cNvPr>
            <p:cNvSpPr/>
            <p:nvPr/>
          </p:nvSpPr>
          <p:spPr>
            <a:xfrm>
              <a:off x="7431643" y="2584799"/>
              <a:ext cx="2972095" cy="720000"/>
            </a:xfrm>
            <a:custGeom>
              <a:avLst/>
              <a:gdLst>
                <a:gd name="connsiteX0" fmla="*/ 0 w 2868750"/>
                <a:gd name="connsiteY0" fmla="*/ 0 h 720000"/>
                <a:gd name="connsiteX1" fmla="*/ 2868750 w 2868750"/>
                <a:gd name="connsiteY1" fmla="*/ 0 h 720000"/>
                <a:gd name="connsiteX2" fmla="*/ 2868750 w 2868750"/>
                <a:gd name="connsiteY2" fmla="*/ 720000 h 720000"/>
                <a:gd name="connsiteX3" fmla="*/ 0 w 2868750"/>
                <a:gd name="connsiteY3" fmla="*/ 720000 h 720000"/>
                <a:gd name="connsiteX4" fmla="*/ 0 w 2868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750" h="720000">
                  <a:moveTo>
                    <a:pt x="0" y="0"/>
                  </a:moveTo>
                  <a:lnTo>
                    <a:pt x="2868750" y="0"/>
                  </a:lnTo>
                  <a:lnTo>
                    <a:pt x="2868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rtlCol="0" anchor="t" anchorCtr="0">
              <a:noAutofit/>
            </a:bodyPr>
            <a:lstStyle/>
            <a:p>
              <a:pPr marL="0" lvl="0" indent="0" algn="ctr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ja-JP" altLang="en-US" sz="2800" b="1" kern="1200" noProof="0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アプリについて</a:t>
              </a:r>
              <a:endParaRPr lang="en-US" altLang="ja-JP" sz="2400" b="1" kern="1200" noProof="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EE2E5993-5422-D4DD-14E6-28CB64B14068}"/>
                </a:ext>
              </a:extLst>
            </p:cNvPr>
            <p:cNvSpPr txBox="1"/>
            <p:nvPr/>
          </p:nvSpPr>
          <p:spPr>
            <a:xfrm>
              <a:off x="7701023" y="3010139"/>
              <a:ext cx="27924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アプリ作成の軌跡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システムの概要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こだわりポイント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kumimoji="1" lang="ja-JP" altLang="en-US" dirty="0"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デモンストレーション</a:t>
              </a:r>
              <a:endPara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49" y="70382"/>
            <a:ext cx="10058400" cy="1609344"/>
          </a:xfrm>
        </p:spPr>
        <p:txBody>
          <a:bodyPr/>
          <a:lstStyle/>
          <a:p>
            <a:r>
              <a:rPr kumimoji="1" lang="ja-JP" altLang="en-US" b="1" dirty="0">
                <a:latin typeface="+mj-ea"/>
              </a:rPr>
              <a:t>チームについて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F11521-269C-62B0-8B6E-9A7A64A90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80" y="1949628"/>
            <a:ext cx="8810491" cy="6153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36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Current Directory</a:t>
            </a:r>
            <a:r>
              <a:rPr lang="ja-JP" altLang="en-US" sz="3600" dirty="0">
                <a:latin typeface="ＭＳ ゴシック" panose="020B0609070205080204" pitchFamily="49" charset="-128"/>
                <a:ea typeface="ＭＳ ゴシック" panose="020B0609070205080204" pitchFamily="49" charset="-128"/>
                <a:cs typeface="Lucida Sans Unicode" panose="020B0602030504020204" pitchFamily="34" charset="0"/>
              </a:rPr>
              <a:t>の由来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  <a:cs typeface="Lucida Sans Unicode" panose="020B0602030504020204" pitchFamily="34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C23D68F-C7A9-E5F8-4913-70D32303F5DC}"/>
              </a:ext>
            </a:extLst>
          </p:cNvPr>
          <p:cNvGrpSpPr/>
          <p:nvPr/>
        </p:nvGrpSpPr>
        <p:grpSpPr>
          <a:xfrm>
            <a:off x="375580" y="196087"/>
            <a:ext cx="1328137" cy="1290313"/>
            <a:chOff x="1655393" y="2092882"/>
            <a:chExt cx="1871030" cy="174993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606E3047-F3ED-CA91-4FA3-A6187AC84769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109DD21-0307-8D73-137C-90A442C8A4E9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13" name="グラフィックス 12" descr="混乱した人 単色塗りつぶし">
                <a:extLst>
                  <a:ext uri="{FF2B5EF4-FFF2-40B4-BE49-F238E27FC236}">
                    <a16:creationId xmlns:a16="http://schemas.microsoft.com/office/drawing/2014/main" id="{F11329ED-5745-A203-9786-7BC280A73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83B396A6-E505-BEA6-AD6D-CBC4B518A37C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5" name="グラフィックス 14" descr="混乱した人 単色塗りつぶし">
                  <a:extLst>
                    <a:ext uri="{FF2B5EF4-FFF2-40B4-BE49-F238E27FC236}">
                      <a16:creationId xmlns:a16="http://schemas.microsoft.com/office/drawing/2014/main" id="{7195E0FE-25AB-30A8-3E6B-20F1C98AF0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6" name="グラフィックス 15" descr="混乱した人 単色塗りつぶし">
                  <a:extLst>
                    <a:ext uri="{FF2B5EF4-FFF2-40B4-BE49-F238E27FC236}">
                      <a16:creationId xmlns:a16="http://schemas.microsoft.com/office/drawing/2014/main" id="{DE4A9E86-9ACD-DCC1-923C-77E024395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7" name="グラフィックス 16" descr="混乱した人 単色塗りつぶし">
                  <a:extLst>
                    <a:ext uri="{FF2B5EF4-FFF2-40B4-BE49-F238E27FC236}">
                      <a16:creationId xmlns:a16="http://schemas.microsoft.com/office/drawing/2014/main" id="{6B789A5C-106B-9691-A07B-5DACA7CA8A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8" name="グラフィックス 17" descr="混乱した人 単色塗りつぶし">
                  <a:extLst>
                    <a:ext uri="{FF2B5EF4-FFF2-40B4-BE49-F238E27FC236}">
                      <a16:creationId xmlns:a16="http://schemas.microsoft.com/office/drawing/2014/main" id="{95F34223-410D-A0AD-4EC8-A3C27ED7E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2BC7CDD-8333-BB3C-8D71-86BA547A987D}"/>
              </a:ext>
            </a:extLst>
          </p:cNvPr>
          <p:cNvCxnSpPr/>
          <p:nvPr/>
        </p:nvCxnSpPr>
        <p:spPr>
          <a:xfrm>
            <a:off x="0" y="167972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四角形: メモ 24">
            <a:extLst>
              <a:ext uri="{FF2B5EF4-FFF2-40B4-BE49-F238E27FC236}">
                <a16:creationId xmlns:a16="http://schemas.microsoft.com/office/drawing/2014/main" id="{7654F53C-D4CE-37D8-8DD5-112181B06CA6}"/>
              </a:ext>
            </a:extLst>
          </p:cNvPr>
          <p:cNvSpPr/>
          <p:nvPr/>
        </p:nvSpPr>
        <p:spPr>
          <a:xfrm>
            <a:off x="1090890" y="2705675"/>
            <a:ext cx="8424585" cy="3174682"/>
          </a:xfrm>
          <a:prstGeom prst="foldedCorner">
            <a:avLst/>
          </a:prstGeom>
          <a:solidFill>
            <a:srgbClr val="FBFDE7">
              <a:alpha val="76863"/>
            </a:srgbClr>
          </a:solidFill>
          <a:ln>
            <a:solidFill>
              <a:srgbClr val="A28E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EF8421B7-622F-1B81-38A7-89F5376AD9A0}"/>
              </a:ext>
            </a:extLst>
          </p:cNvPr>
          <p:cNvSpPr txBox="1">
            <a:spLocks/>
          </p:cNvSpPr>
          <p:nvPr/>
        </p:nvSpPr>
        <p:spPr>
          <a:xfrm>
            <a:off x="1037330" y="3095744"/>
            <a:ext cx="10377085" cy="2048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Current Directory</a:t>
            </a: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とはいわば「現在地」</a:t>
            </a:r>
            <a:endParaRPr lang="en-US" altLang="ja-JP" sz="105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・現在の実力を見てもらいたい思い</a:t>
            </a: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r>
              <a:rPr lang="ja-JP" altLang="en-US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・いつか振り返った際の出発点として思い返せるように命名</a:t>
            </a: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0" indent="0">
              <a:buNone/>
            </a:pPr>
            <a:endParaRPr lang="ja-JP" altLang="en-US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1684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警告音2">
            <a:hlinkClick r:id="" action="ppaction://media"/>
            <a:extLst>
              <a:ext uri="{FF2B5EF4-FFF2-40B4-BE49-F238E27FC236}">
                <a16:creationId xmlns:a16="http://schemas.microsoft.com/office/drawing/2014/main" id="{6E2C8DED-E295-7DBD-64DD-A17F42DB53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2152" y="179832"/>
            <a:ext cx="609600" cy="6096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BCA63E2-76AA-BF5B-29CB-D6960562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というのは建前で</a:t>
            </a:r>
            <a:r>
              <a:rPr kumimoji="1" lang="en-US" altLang="ja-JP" b="1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…</a:t>
            </a:r>
            <a:endParaRPr kumimoji="1" lang="ja-JP" altLang="en-US" b="1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F3A4CD-9497-AD6A-56B5-E5FA1E3B0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地球人を兵器にするために来た外星人第</a:t>
            </a:r>
            <a:r>
              <a:rPr kumimoji="1" lang="en-US" altLang="ja-JP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0</a:t>
            </a:r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号、メフィラス</a:t>
            </a:r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まずは日本でデモンストレーションを行い、日本政府を掌握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marL="274320" lvl="1" indent="0">
              <a:buNone/>
            </a:pPr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→そのためにはまず日本で働く社会人を研究する必要がある</a:t>
            </a:r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pPr marL="274320" lvl="1" indent="0">
              <a:buNone/>
            </a:pPr>
            <a:r>
              <a:rPr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→まずはプログラマとして潜伏することに</a:t>
            </a:r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メフィラスは武力解決を好まず、地球人のやり方で解決するために</a:t>
            </a:r>
            <a:r>
              <a:rPr kumimoji="1" lang="en-US" altLang="ja-JP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4</a:t>
            </a:r>
            <a:r>
              <a:rPr kumimoji="1" lang="ja-JP" altLang="en-US" sz="2800" dirty="0">
                <a:solidFill>
                  <a:srgbClr val="FF0000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人の仲間に協力を仰ぐ</a:t>
            </a:r>
            <a:endParaRPr kumimoji="1" lang="en-US" altLang="ja-JP" sz="2800" dirty="0">
              <a:solidFill>
                <a:srgbClr val="FF0000"/>
              </a:solidFill>
              <a:latin typeface="BIZ UDP明朝 Medium" panose="02020500000000000000" pitchFamily="18" charset="-128"/>
              <a:ea typeface="BIZ UDP明朝 Medium" panose="02020500000000000000" pitchFamily="18" charset="-128"/>
            </a:endParaRPr>
          </a:p>
          <a:p>
            <a:endParaRPr lang="en-US" altLang="ja-JP" dirty="0"/>
          </a:p>
          <a:p>
            <a:pPr marL="274320" lvl="1" indent="0">
              <a:buNone/>
            </a:pPr>
            <a:endParaRPr lang="en-US" altLang="ja-JP" dirty="0"/>
          </a:p>
          <a:p>
            <a:endParaRPr lang="en-US" altLang="ja-JP" dirty="0"/>
          </a:p>
        </p:txBody>
      </p:sp>
      <p:pic>
        <p:nvPicPr>
          <p:cNvPr id="5" name="警告音2 (1)">
            <a:hlinkClick r:id="" action="ppaction://media"/>
            <a:extLst>
              <a:ext uri="{FF2B5EF4-FFF2-40B4-BE49-F238E27FC236}">
                <a16:creationId xmlns:a16="http://schemas.microsoft.com/office/drawing/2014/main" id="{8261FC15-3A3B-4C01-831E-DEE7CF27F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3848" y="1798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9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95000" t="-6000" r="-38000" b="-1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217" y="4155298"/>
            <a:ext cx="8299028" cy="160934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ja-JP" altLang="en-US" sz="5300" dirty="0">
                <a:latin typeface="+mj-ea"/>
              </a:rPr>
              <a:t>  </a:t>
            </a:r>
            <a:r>
              <a:rPr lang="ja-JP" altLang="en-US" sz="8800" u="sng" dirty="0">
                <a:latin typeface="+mj-ea"/>
              </a:rPr>
              <a:t>メンバー紹介</a:t>
            </a:r>
            <a:br>
              <a:rPr lang="en-US" altLang="ja-JP" sz="8800" u="sng" dirty="0">
                <a:latin typeface="+mj-ea"/>
              </a:rPr>
            </a:br>
            <a:endParaRPr kumimoji="1" lang="ja-JP" altLang="en-US" sz="8800" u="sng" dirty="0">
              <a:latin typeface="+mj-ea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4B91EB6-C8C6-7328-D3A2-090BA02BFC23}"/>
              </a:ext>
            </a:extLst>
          </p:cNvPr>
          <p:cNvGrpSpPr/>
          <p:nvPr/>
        </p:nvGrpSpPr>
        <p:grpSpPr>
          <a:xfrm>
            <a:off x="4694833" y="873733"/>
            <a:ext cx="2802334" cy="2555267"/>
            <a:chOff x="1655393" y="2092882"/>
            <a:chExt cx="1871030" cy="1749937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B6F5815B-67ED-EB1D-BEAC-AB44B0B15344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1A2B76E-849C-72EB-C823-87588E880A96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9" name="グラフィックス 8" descr="混乱した人 単色塗りつぶし">
                <a:extLst>
                  <a:ext uri="{FF2B5EF4-FFF2-40B4-BE49-F238E27FC236}">
                    <a16:creationId xmlns:a16="http://schemas.microsoft.com/office/drawing/2014/main" id="{F98B210F-C279-D4E8-27D8-AAEDBCC30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86C84C4F-0A00-E71F-7102-B839B2EBC304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1" name="グラフィックス 10" descr="混乱した人 単色塗りつぶし">
                  <a:extLst>
                    <a:ext uri="{FF2B5EF4-FFF2-40B4-BE49-F238E27FC236}">
                      <a16:creationId xmlns:a16="http://schemas.microsoft.com/office/drawing/2014/main" id="{758663CC-DFB3-6A66-1063-95B43B351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2" name="グラフィックス 11" descr="混乱した人 単色塗りつぶし">
                  <a:extLst>
                    <a:ext uri="{FF2B5EF4-FFF2-40B4-BE49-F238E27FC236}">
                      <a16:creationId xmlns:a16="http://schemas.microsoft.com/office/drawing/2014/main" id="{6364B90F-34A3-D7B9-8938-EE5F369C5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3" name="グラフィックス 12" descr="混乱した人 単色塗りつぶし">
                  <a:extLst>
                    <a:ext uri="{FF2B5EF4-FFF2-40B4-BE49-F238E27FC236}">
                      <a16:creationId xmlns:a16="http://schemas.microsoft.com/office/drawing/2014/main" id="{D832BFF8-A7FC-AD65-9DC3-D10C8AC23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4" name="グラフィックス 13" descr="混乱した人 単色塗りつぶし">
                  <a:extLst>
                    <a:ext uri="{FF2B5EF4-FFF2-40B4-BE49-F238E27FC236}">
                      <a16:creationId xmlns:a16="http://schemas.microsoft.com/office/drawing/2014/main" id="{228D1354-753A-CEFE-E402-C76024C05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842176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49" y="70382"/>
            <a:ext cx="10058400" cy="1609344"/>
          </a:xfrm>
        </p:spPr>
        <p:txBody>
          <a:bodyPr/>
          <a:lstStyle/>
          <a:p>
            <a:r>
              <a:rPr kumimoji="1" lang="ja-JP" altLang="en-US" b="1" dirty="0">
                <a:latin typeface="+mj-ea"/>
              </a:rPr>
              <a:t>チームメンバー：　　　　　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C23D68F-C7A9-E5F8-4913-70D32303F5DC}"/>
              </a:ext>
            </a:extLst>
          </p:cNvPr>
          <p:cNvGrpSpPr/>
          <p:nvPr/>
        </p:nvGrpSpPr>
        <p:grpSpPr>
          <a:xfrm>
            <a:off x="375580" y="196087"/>
            <a:ext cx="1328137" cy="1290313"/>
            <a:chOff x="1655393" y="2092882"/>
            <a:chExt cx="1871030" cy="174993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606E3047-F3ED-CA91-4FA3-A6187AC84769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109DD21-0307-8D73-137C-90A442C8A4E9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13" name="グラフィックス 12" descr="混乱した人 単色塗りつぶし">
                <a:extLst>
                  <a:ext uri="{FF2B5EF4-FFF2-40B4-BE49-F238E27FC236}">
                    <a16:creationId xmlns:a16="http://schemas.microsoft.com/office/drawing/2014/main" id="{F11329ED-5745-A203-9786-7BC280A73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83B396A6-E505-BEA6-AD6D-CBC4B518A37C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5" name="グラフィックス 14" descr="混乱した人 単色塗りつぶし">
                  <a:extLst>
                    <a:ext uri="{FF2B5EF4-FFF2-40B4-BE49-F238E27FC236}">
                      <a16:creationId xmlns:a16="http://schemas.microsoft.com/office/drawing/2014/main" id="{7195E0FE-25AB-30A8-3E6B-20F1C98AF0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6" name="グラフィックス 15" descr="混乱した人 単色塗りつぶし">
                  <a:extLst>
                    <a:ext uri="{FF2B5EF4-FFF2-40B4-BE49-F238E27FC236}">
                      <a16:creationId xmlns:a16="http://schemas.microsoft.com/office/drawing/2014/main" id="{DE4A9E86-9ACD-DCC1-923C-77E024395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7" name="グラフィックス 16" descr="混乱した人 単色塗りつぶし">
                  <a:extLst>
                    <a:ext uri="{FF2B5EF4-FFF2-40B4-BE49-F238E27FC236}">
                      <a16:creationId xmlns:a16="http://schemas.microsoft.com/office/drawing/2014/main" id="{6B789A5C-106B-9691-A07B-5DACA7CA8A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8" name="グラフィックス 17" descr="混乱した人 単色塗りつぶし">
                  <a:extLst>
                    <a:ext uri="{FF2B5EF4-FFF2-40B4-BE49-F238E27FC236}">
                      <a16:creationId xmlns:a16="http://schemas.microsoft.com/office/drawing/2014/main" id="{95F34223-410D-A0AD-4EC8-A3C27ED7E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087EFFE-F465-386D-DB9E-3FAF4A45E2EB}"/>
              </a:ext>
            </a:extLst>
          </p:cNvPr>
          <p:cNvGrpSpPr/>
          <p:nvPr/>
        </p:nvGrpSpPr>
        <p:grpSpPr>
          <a:xfrm>
            <a:off x="-29493" y="1701063"/>
            <a:ext cx="12192000" cy="4708715"/>
            <a:chOff x="0" y="1679726"/>
            <a:chExt cx="12192000" cy="4708715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02BC7CDD-8333-BB3C-8D71-86BA547A987D}"/>
                </a:ext>
              </a:extLst>
            </p:cNvPr>
            <p:cNvCxnSpPr/>
            <p:nvPr/>
          </p:nvCxnSpPr>
          <p:spPr>
            <a:xfrm>
              <a:off x="0" y="1679726"/>
              <a:ext cx="1219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11ED3F29-92CC-2751-5FB8-3EAE684A8462}"/>
                </a:ext>
              </a:extLst>
            </p:cNvPr>
            <p:cNvGrpSpPr/>
            <p:nvPr/>
          </p:nvGrpSpPr>
          <p:grpSpPr>
            <a:xfrm>
              <a:off x="271293" y="1954554"/>
              <a:ext cx="11590427" cy="4433887"/>
              <a:chOff x="211133" y="2228016"/>
              <a:chExt cx="11590427" cy="4433887"/>
            </a:xfrm>
          </p:grpSpPr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FA2DADFD-133F-F24F-EDA7-7F69CBADBDAD}"/>
                  </a:ext>
                </a:extLst>
              </p:cNvPr>
              <p:cNvSpPr/>
              <p:nvPr/>
            </p:nvSpPr>
            <p:spPr>
              <a:xfrm>
                <a:off x="6186572" y="2228016"/>
                <a:ext cx="5614988" cy="4433887"/>
              </a:xfrm>
              <a:prstGeom prst="rect">
                <a:avLst/>
              </a:prstGeom>
              <a:solidFill>
                <a:srgbClr val="A28E6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A25C23DF-F153-4D91-B37E-2F95BA770A6B}"/>
                  </a:ext>
                </a:extLst>
              </p:cNvPr>
              <p:cNvGrpSpPr/>
              <p:nvPr/>
            </p:nvGrpSpPr>
            <p:grpSpPr>
              <a:xfrm>
                <a:off x="211133" y="2228016"/>
                <a:ext cx="10330732" cy="4433881"/>
                <a:chOff x="225420" y="2228018"/>
                <a:chExt cx="10330732" cy="4433881"/>
              </a:xfrm>
            </p:grpSpPr>
            <p:sp>
              <p:nvSpPr>
                <p:cNvPr id="42" name="正方形/長方形 41">
                  <a:extLst>
                    <a:ext uri="{FF2B5EF4-FFF2-40B4-BE49-F238E27FC236}">
                      <a16:creationId xmlns:a16="http://schemas.microsoft.com/office/drawing/2014/main" id="{C0AF173F-61FB-DC02-0FEC-E034056833FB}"/>
                    </a:ext>
                  </a:extLst>
                </p:cNvPr>
                <p:cNvSpPr/>
                <p:nvPr/>
              </p:nvSpPr>
              <p:spPr>
                <a:xfrm>
                  <a:off x="225420" y="2228018"/>
                  <a:ext cx="5975439" cy="4433881"/>
                </a:xfrm>
                <a:prstGeom prst="rect">
                  <a:avLst/>
                </a:prstGeom>
                <a:solidFill>
                  <a:srgbClr val="A28E6A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4" name="図 3" descr="座る, テーブル, 板, 持つ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47ACF740-32A5-4107-4001-44EEB3F116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4122" y="2482495"/>
                  <a:ext cx="5714971" cy="3212397"/>
                </a:xfrm>
                <a:prstGeom prst="rect">
                  <a:avLst/>
                </a:prstGeom>
              </p:spPr>
            </p:pic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A4BBAEC2-B880-E791-4D63-EAFC0AE798AE}"/>
                    </a:ext>
                  </a:extLst>
                </p:cNvPr>
                <p:cNvSpPr txBox="1"/>
                <p:nvPr/>
              </p:nvSpPr>
              <p:spPr>
                <a:xfrm>
                  <a:off x="375579" y="5701342"/>
                  <a:ext cx="3416320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/>
                    <a:t>コミュニケーション</a:t>
                  </a:r>
                  <a:endParaRPr kumimoji="1" lang="en-US" altLang="ja-JP" sz="2800" dirty="0"/>
                </a:p>
                <a:p>
                  <a:pPr algn="ctr"/>
                  <a:r>
                    <a:rPr kumimoji="1" lang="ja-JP" altLang="en-US" sz="2800" dirty="0"/>
                    <a:t>発表</a:t>
                  </a:r>
                  <a:endParaRPr kumimoji="1" lang="en-US" altLang="ja-JP" sz="2800" dirty="0"/>
                </a:p>
              </p:txBody>
            </p:sp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07C34C19-5D8C-DDCC-9B89-2946D75207EB}"/>
                    </a:ext>
                  </a:extLst>
                </p:cNvPr>
                <p:cNvSpPr txBox="1"/>
                <p:nvPr/>
              </p:nvSpPr>
              <p:spPr>
                <a:xfrm>
                  <a:off x="7139832" y="5877075"/>
                  <a:ext cx="34163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/>
                    <a:t>品質管理：前田侑毅</a:t>
                  </a:r>
                  <a:endParaRPr kumimoji="1" lang="en-US" altLang="ja-JP" sz="2800" dirty="0"/>
                </a:p>
              </p:txBody>
            </p:sp>
            <p:sp>
              <p:nvSpPr>
                <p:cNvPr id="26" name="テキスト ボックス 25">
                  <a:extLst>
                    <a:ext uri="{FF2B5EF4-FFF2-40B4-BE49-F238E27FC236}">
                      <a16:creationId xmlns:a16="http://schemas.microsoft.com/office/drawing/2014/main" id="{D781BF59-1D4E-09B6-1ACD-11B93F91DCE4}"/>
                    </a:ext>
                  </a:extLst>
                </p:cNvPr>
                <p:cNvSpPr txBox="1"/>
                <p:nvPr/>
              </p:nvSpPr>
              <p:spPr>
                <a:xfrm>
                  <a:off x="3552854" y="5988036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2800" dirty="0"/>
                    <a:t>：メイズ雪</a:t>
                  </a:r>
                  <a:endParaRPr kumimoji="1" lang="en-US" altLang="ja-JP" sz="2800" dirty="0"/>
                </a:p>
              </p:txBody>
            </p:sp>
          </p:grpSp>
        </p:grpSp>
      </p:grpSp>
      <p:pic>
        <p:nvPicPr>
          <p:cNvPr id="23" name="図 22" descr="鳥の顔&#10;&#10;中程度の精度で自動的に生成された説明">
            <a:extLst>
              <a:ext uri="{FF2B5EF4-FFF2-40B4-BE49-F238E27FC236}">
                <a16:creationId xmlns:a16="http://schemas.microsoft.com/office/drawing/2014/main" id="{9B822E53-3E32-2F93-7C8F-5DD4413F30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07" y="2221384"/>
            <a:ext cx="5713702" cy="3212389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C55BEBA-1070-A235-2822-6AA5B81D326D}"/>
              </a:ext>
            </a:extLst>
          </p:cNvPr>
          <p:cNvSpPr txBox="1"/>
          <p:nvPr/>
        </p:nvSpPr>
        <p:spPr>
          <a:xfrm>
            <a:off x="6883449" y="370664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コミュニケーション・発表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品質管理</a:t>
            </a:r>
          </a:p>
        </p:txBody>
      </p:sp>
    </p:spTree>
    <p:extLst>
      <p:ext uri="{BB962C8B-B14F-4D97-AF65-F5344CB8AC3E}">
        <p14:creationId xmlns:p14="http://schemas.microsoft.com/office/powerpoint/2010/main" val="3963985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11000" t="-2000" r="-92000" b="-9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A2DADFD-133F-F24F-EDA7-7F69CBADBDAD}"/>
              </a:ext>
            </a:extLst>
          </p:cNvPr>
          <p:cNvSpPr/>
          <p:nvPr/>
        </p:nvSpPr>
        <p:spPr>
          <a:xfrm>
            <a:off x="6297661" y="1993390"/>
            <a:ext cx="5614988" cy="4433887"/>
          </a:xfrm>
          <a:prstGeom prst="rect">
            <a:avLst/>
          </a:prstGeom>
          <a:solidFill>
            <a:srgbClr val="A28E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49" y="70382"/>
            <a:ext cx="10058400" cy="1609344"/>
          </a:xfrm>
        </p:spPr>
        <p:txBody>
          <a:bodyPr/>
          <a:lstStyle/>
          <a:p>
            <a:r>
              <a:rPr kumimoji="1" lang="ja-JP" altLang="en-US" b="1" dirty="0">
                <a:latin typeface="+mj-ea"/>
              </a:rPr>
              <a:t>チームメンバー：　　　　　担当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C23D68F-C7A9-E5F8-4913-70D32303F5DC}"/>
              </a:ext>
            </a:extLst>
          </p:cNvPr>
          <p:cNvGrpSpPr/>
          <p:nvPr/>
        </p:nvGrpSpPr>
        <p:grpSpPr>
          <a:xfrm>
            <a:off x="375580" y="196087"/>
            <a:ext cx="1328137" cy="1290313"/>
            <a:chOff x="1655393" y="2092882"/>
            <a:chExt cx="1871030" cy="174993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606E3047-F3ED-CA91-4FA3-A6187AC84769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109DD21-0307-8D73-137C-90A442C8A4E9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13" name="グラフィックス 12" descr="混乱した人 単色塗りつぶし">
                <a:extLst>
                  <a:ext uri="{FF2B5EF4-FFF2-40B4-BE49-F238E27FC236}">
                    <a16:creationId xmlns:a16="http://schemas.microsoft.com/office/drawing/2014/main" id="{F11329ED-5745-A203-9786-7BC280A73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83B396A6-E505-BEA6-AD6D-CBC4B518A37C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5" name="グラフィックス 14" descr="混乱した人 単色塗りつぶし">
                  <a:extLst>
                    <a:ext uri="{FF2B5EF4-FFF2-40B4-BE49-F238E27FC236}">
                      <a16:creationId xmlns:a16="http://schemas.microsoft.com/office/drawing/2014/main" id="{7195E0FE-25AB-30A8-3E6B-20F1C98AF0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6" name="グラフィックス 15" descr="混乱した人 単色塗りつぶし">
                  <a:extLst>
                    <a:ext uri="{FF2B5EF4-FFF2-40B4-BE49-F238E27FC236}">
                      <a16:creationId xmlns:a16="http://schemas.microsoft.com/office/drawing/2014/main" id="{DE4A9E86-9ACD-DCC1-923C-77E024395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7" name="グラフィックス 16" descr="混乱した人 単色塗りつぶし">
                  <a:extLst>
                    <a:ext uri="{FF2B5EF4-FFF2-40B4-BE49-F238E27FC236}">
                      <a16:creationId xmlns:a16="http://schemas.microsoft.com/office/drawing/2014/main" id="{6B789A5C-106B-9691-A07B-5DACA7CA8A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8" name="グラフィックス 17" descr="混乱した人 単色塗りつぶし">
                  <a:extLst>
                    <a:ext uri="{FF2B5EF4-FFF2-40B4-BE49-F238E27FC236}">
                      <a16:creationId xmlns:a16="http://schemas.microsoft.com/office/drawing/2014/main" id="{95F34223-410D-A0AD-4EC8-A3C27ED7E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2BC7CDD-8333-BB3C-8D71-86BA547A987D}"/>
              </a:ext>
            </a:extLst>
          </p:cNvPr>
          <p:cNvCxnSpPr/>
          <p:nvPr/>
        </p:nvCxnSpPr>
        <p:spPr>
          <a:xfrm>
            <a:off x="0" y="167972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7B08E76-E94B-612F-EB16-BFB1E4BC4EEB}"/>
              </a:ext>
            </a:extLst>
          </p:cNvPr>
          <p:cNvSpPr txBox="1"/>
          <p:nvPr/>
        </p:nvSpPr>
        <p:spPr>
          <a:xfrm>
            <a:off x="6902250" y="384047"/>
            <a:ext cx="26564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データベース</a:t>
            </a:r>
            <a:endParaRPr kumimoji="1" lang="en-US" altLang="ja-JP" sz="3200" b="1" dirty="0"/>
          </a:p>
          <a:p>
            <a:pPr algn="ctr"/>
            <a:r>
              <a:rPr kumimoji="1" lang="ja-JP" altLang="en-US" sz="3200" b="1" dirty="0"/>
              <a:t>構成管理</a:t>
            </a: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8A88EB9-AB43-902C-9130-8E66134887F5}"/>
              </a:ext>
            </a:extLst>
          </p:cNvPr>
          <p:cNvGrpSpPr/>
          <p:nvPr/>
        </p:nvGrpSpPr>
        <p:grpSpPr>
          <a:xfrm>
            <a:off x="238034" y="1993391"/>
            <a:ext cx="11506213" cy="4433889"/>
            <a:chOff x="225420" y="2228018"/>
            <a:chExt cx="11506213" cy="4433889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C0AF173F-61FB-DC02-0FEC-E034056833FB}"/>
                </a:ext>
              </a:extLst>
            </p:cNvPr>
            <p:cNvSpPr/>
            <p:nvPr/>
          </p:nvSpPr>
          <p:spPr>
            <a:xfrm>
              <a:off x="225420" y="2228018"/>
              <a:ext cx="6059654" cy="4433889"/>
            </a:xfrm>
            <a:prstGeom prst="rect">
              <a:avLst/>
            </a:prstGeom>
            <a:solidFill>
              <a:srgbClr val="A28E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データベース</a:t>
              </a:r>
            </a:p>
          </p:txBody>
        </p:sp>
        <p:pic>
          <p:nvPicPr>
            <p:cNvPr id="8" name="図 7" descr="スーツを着ている人はスマイルしている&#10;&#10;中程度の精度で自動的に生成された説明">
              <a:extLst>
                <a:ext uri="{FF2B5EF4-FFF2-40B4-BE49-F238E27FC236}">
                  <a16:creationId xmlns:a16="http://schemas.microsoft.com/office/drawing/2014/main" id="{7BD43D7B-24D8-A584-F415-977989B7B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294" y="2361072"/>
              <a:ext cx="5690339" cy="3196472"/>
            </a:xfrm>
            <a:prstGeom prst="rect">
              <a:avLst/>
            </a:prstGeom>
          </p:spPr>
        </p:pic>
        <p:pic>
          <p:nvPicPr>
            <p:cNvPr id="19" name="図 18" descr="座る, テーブル, 時計, 机 が含まれている画像&#10;&#10;自動的に生成された説明">
              <a:extLst>
                <a:ext uri="{FF2B5EF4-FFF2-40B4-BE49-F238E27FC236}">
                  <a16:creationId xmlns:a16="http://schemas.microsoft.com/office/drawing/2014/main" id="{77C52631-E1A1-8E1A-251B-45AC51E3B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5580" y="2361072"/>
              <a:ext cx="5673403" cy="3196472"/>
            </a:xfrm>
            <a:prstGeom prst="rect">
              <a:avLst/>
            </a:prstGeom>
          </p:spPr>
        </p:pic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301E8D7-41FE-DF2F-8C8E-88753F45EE3C}"/>
                </a:ext>
              </a:extLst>
            </p:cNvPr>
            <p:cNvSpPr txBox="1"/>
            <p:nvPr/>
          </p:nvSpPr>
          <p:spPr>
            <a:xfrm>
              <a:off x="7596687" y="5739053"/>
              <a:ext cx="25795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/>
                <a:t>深田遼</a:t>
              </a:r>
              <a:r>
                <a:rPr kumimoji="1" lang="en-US" altLang="ja-JP" sz="2800" dirty="0"/>
                <a:t>(</a:t>
              </a:r>
              <a:r>
                <a:rPr kumimoji="1" lang="ja-JP" altLang="en-US" sz="2800" dirty="0"/>
                <a:t>外星人</a:t>
              </a:r>
              <a:r>
                <a:rPr kumimoji="1" lang="en-US" altLang="ja-JP" sz="2800" dirty="0"/>
                <a:t>)</a:t>
              </a:r>
              <a:endParaRPr kumimoji="1" lang="ja-JP" altLang="en-US" sz="28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2D71B91-AAA8-3D42-CDC1-81F53E044E69}"/>
                </a:ext>
              </a:extLst>
            </p:cNvPr>
            <p:cNvSpPr txBox="1"/>
            <p:nvPr/>
          </p:nvSpPr>
          <p:spPr>
            <a:xfrm>
              <a:off x="2612355" y="5784230"/>
              <a:ext cx="1716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岡本太一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636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/>
          <a:stretch>
            <a:fillRect l="-95000" t="-6000" r="-38000" b="-1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BC2E9-A11D-2E3F-6F0D-6DAF4495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10" y="4157369"/>
            <a:ext cx="11282819" cy="160934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ja-JP" altLang="en-US" dirty="0">
                <a:latin typeface="+mj-ea"/>
              </a:rPr>
              <a:t>  </a:t>
            </a:r>
            <a:r>
              <a:rPr lang="ja-JP" altLang="en-US" sz="8800" u="sng" dirty="0">
                <a:latin typeface="+mj-ea"/>
              </a:rPr>
              <a:t>リーダー：豊山龍太朗</a:t>
            </a:r>
            <a:br>
              <a:rPr lang="en-US" altLang="ja-JP" sz="8800" dirty="0">
                <a:latin typeface="+mj-ea"/>
              </a:rPr>
            </a:br>
            <a:endParaRPr kumimoji="1" lang="ja-JP" altLang="en-US" sz="8800" dirty="0">
              <a:latin typeface="+mj-ea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4B91EB6-C8C6-7328-D3A2-090BA02BFC23}"/>
              </a:ext>
            </a:extLst>
          </p:cNvPr>
          <p:cNvGrpSpPr/>
          <p:nvPr/>
        </p:nvGrpSpPr>
        <p:grpSpPr>
          <a:xfrm>
            <a:off x="4694833" y="873733"/>
            <a:ext cx="2802334" cy="2555267"/>
            <a:chOff x="1655393" y="2092882"/>
            <a:chExt cx="1871030" cy="1749937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B6F5815B-67ED-EB1D-BEAC-AB44B0B15344}"/>
                </a:ext>
              </a:extLst>
            </p:cNvPr>
            <p:cNvSpPr/>
            <p:nvPr/>
          </p:nvSpPr>
          <p:spPr>
            <a:xfrm>
              <a:off x="1681154" y="2092882"/>
              <a:ext cx="1812978" cy="1749937"/>
            </a:xfrm>
            <a:prstGeom prst="ellipse">
              <a:avLst/>
            </a:prstGeom>
            <a:solidFill>
              <a:srgbClr val="A28E6A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matte">
              <a:bevelT w="14445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C1A2B76E-849C-72EB-C823-87588E880A96}"/>
                </a:ext>
              </a:extLst>
            </p:cNvPr>
            <p:cNvGrpSpPr/>
            <p:nvPr/>
          </p:nvGrpSpPr>
          <p:grpSpPr>
            <a:xfrm>
              <a:off x="1655393" y="2607838"/>
              <a:ext cx="1871030" cy="845926"/>
              <a:chOff x="1624197" y="2583074"/>
              <a:chExt cx="1871030" cy="845926"/>
            </a:xfrm>
          </p:grpSpPr>
          <p:pic>
            <p:nvPicPr>
              <p:cNvPr id="9" name="グラフィックス 8" descr="混乱した人 単色塗りつぶし">
                <a:extLst>
                  <a:ext uri="{FF2B5EF4-FFF2-40B4-BE49-F238E27FC236}">
                    <a16:creationId xmlns:a16="http://schemas.microsoft.com/office/drawing/2014/main" id="{F98B210F-C279-D4E8-27D8-AAEDBCC30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87827" y="2627994"/>
                <a:ext cx="737588" cy="737588"/>
              </a:xfrm>
              <a:prstGeom prst="rect">
                <a:avLst/>
              </a:prstGeom>
            </p:spPr>
          </p:pic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86C84C4F-0A00-E71F-7102-B839B2EBC304}"/>
                  </a:ext>
                </a:extLst>
              </p:cNvPr>
              <p:cNvGrpSpPr/>
              <p:nvPr/>
            </p:nvGrpSpPr>
            <p:grpSpPr>
              <a:xfrm>
                <a:off x="1624197" y="2583074"/>
                <a:ext cx="1871030" cy="845926"/>
                <a:chOff x="1653304" y="2583074"/>
                <a:chExt cx="1871030" cy="845926"/>
              </a:xfrm>
            </p:grpSpPr>
            <p:pic>
              <p:nvPicPr>
                <p:cNvPr id="11" name="グラフィックス 10" descr="混乱した人 単色塗りつぶし">
                  <a:extLst>
                    <a:ext uri="{FF2B5EF4-FFF2-40B4-BE49-F238E27FC236}">
                      <a16:creationId xmlns:a16="http://schemas.microsoft.com/office/drawing/2014/main" id="{758663CC-DFB3-6A66-1063-95B43B351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3304" y="2583074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2" name="グラフィックス 11" descr="混乱した人 単色塗りつぶし">
                  <a:extLst>
                    <a:ext uri="{FF2B5EF4-FFF2-40B4-BE49-F238E27FC236}">
                      <a16:creationId xmlns:a16="http://schemas.microsoft.com/office/drawing/2014/main" id="{6364B90F-34A3-D7B9-8938-EE5F369C5E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23419" y="2684706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3" name="グラフィックス 12" descr="混乱した人 単色塗りつぶし">
                  <a:extLst>
                    <a:ext uri="{FF2B5EF4-FFF2-40B4-BE49-F238E27FC236}">
                      <a16:creationId xmlns:a16="http://schemas.microsoft.com/office/drawing/2014/main" id="{D832BFF8-A7FC-AD65-9DC3-D10C8AC23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86746" y="2599057"/>
                  <a:ext cx="737588" cy="737588"/>
                </a:xfrm>
                <a:prstGeom prst="rect">
                  <a:avLst/>
                </a:prstGeom>
              </p:spPr>
            </p:pic>
            <p:pic>
              <p:nvPicPr>
                <p:cNvPr id="14" name="グラフィックス 13" descr="混乱した人 単色塗りつぶし">
                  <a:extLst>
                    <a:ext uri="{FF2B5EF4-FFF2-40B4-BE49-F238E27FC236}">
                      <a16:creationId xmlns:a16="http://schemas.microsoft.com/office/drawing/2014/main" id="{228D1354-753A-CEFE-E402-C76024C05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2392" y="2691412"/>
                  <a:ext cx="737588" cy="73758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2329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版活字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2554</TotalTime>
  <Words>849</Words>
  <Application>Microsoft Office PowerPoint</Application>
  <PresentationFormat>ワイド画面</PresentationFormat>
  <Paragraphs>196</Paragraphs>
  <Slides>28</Slides>
  <Notes>4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9" baseType="lpstr">
      <vt:lpstr>BIZ UDP明朝 Medium</vt:lpstr>
      <vt:lpstr>HGｺﾞｼｯｸM</vt:lpstr>
      <vt:lpstr>Meiryo UI</vt:lpstr>
      <vt:lpstr>ＭＳ ゴシック</vt:lpstr>
      <vt:lpstr>メイリオ</vt:lpstr>
      <vt:lpstr>Arial</vt:lpstr>
      <vt:lpstr>Arial Black</vt:lpstr>
      <vt:lpstr>French Script MT</vt:lpstr>
      <vt:lpstr>Lucida Sans Unicode</vt:lpstr>
      <vt:lpstr>Wingdings</vt:lpstr>
      <vt:lpstr>木版活字</vt:lpstr>
      <vt:lpstr>  </vt:lpstr>
      <vt:lpstr>はじめに…</vt:lpstr>
      <vt:lpstr>概要</vt:lpstr>
      <vt:lpstr>チームについて</vt:lpstr>
      <vt:lpstr>というのは建前で…</vt:lpstr>
      <vt:lpstr>  メンバー紹介 </vt:lpstr>
      <vt:lpstr>チームメンバー：　　　　　</vt:lpstr>
      <vt:lpstr>チームメンバー：　　　　　担当</vt:lpstr>
      <vt:lpstr>  リーダー：豊山龍太朗 </vt:lpstr>
      <vt:lpstr>PowerPoint プレゼンテーション</vt:lpstr>
      <vt:lpstr>  アプリについて </vt:lpstr>
      <vt:lpstr>PowerPoint プレゼンテーション</vt:lpstr>
      <vt:lpstr>社会人の行動様式を把握するため…</vt:lpstr>
      <vt:lpstr>Sol  </vt:lpstr>
      <vt:lpstr>機能一覧</vt:lpstr>
      <vt:lpstr>こだわりポイント  </vt:lpstr>
      <vt:lpstr>  カレンダー</vt:lpstr>
      <vt:lpstr>  実績</vt:lpstr>
      <vt:lpstr>デモンストレーション  </vt:lpstr>
      <vt:lpstr>開発エピソード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謝辞</vt:lpstr>
      <vt:lpstr>PowerPoint プレゼンテーション</vt:lpstr>
      <vt:lpstr>シン・ウルトラマン絶賛公開中！！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メイズ雪</dc:creator>
  <cp:lastModifiedBy>メイズ雪</cp:lastModifiedBy>
  <cp:revision>39</cp:revision>
  <dcterms:created xsi:type="dcterms:W3CDTF">2022-06-17T01:30:55Z</dcterms:created>
  <dcterms:modified xsi:type="dcterms:W3CDTF">2022-06-29T08:13:39Z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